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801600" cy="9601200" type="A3"/>
  <p:notesSz cx="6797675" cy="9926638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216" y="-11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634B-6600-4BA2-BB67-AEFB6AC43145}" type="datetimeFigureOut">
              <a:rPr lang="fr-FR" smtClean="0"/>
              <a:pPr/>
              <a:t>26/04/12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1331-B4E4-4C1F-9C85-5DEA214445F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496" y="7771995"/>
            <a:ext cx="9137104" cy="18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6" y="759267"/>
            <a:ext cx="3783797" cy="231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6784"/>
            <a:ext cx="5904656" cy="16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8776" y="4599765"/>
            <a:ext cx="4300736" cy="17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6424"/>
            <a:ext cx="5320680" cy="30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2712" y="1128192"/>
            <a:ext cx="5668888" cy="191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 rot="16200000">
            <a:off x="-378634" y="634939"/>
            <a:ext cx="1080000" cy="33855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ART</a:t>
            </a:r>
          </a:p>
        </p:txBody>
      </p:sp>
      <p:sp>
        <p:nvSpPr>
          <p:cNvPr id="8" name="Ellipse 7"/>
          <p:cNvSpPr/>
          <p:nvPr/>
        </p:nvSpPr>
        <p:spPr>
          <a:xfrm>
            <a:off x="0" y="21363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2513568" y="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0" y="55926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2513568" y="58807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12513568" y="840100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0" y="92650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12046235" y="1517043"/>
            <a:ext cx="1188000" cy="33855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TECHNIQUE</a:t>
            </a: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450635" y="3731291"/>
            <a:ext cx="1224000" cy="33855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TECHNIQUE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12100234" y="7187667"/>
            <a:ext cx="1080000" cy="33855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ART</a:t>
            </a: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12100235" y="3947307"/>
            <a:ext cx="1080000" cy="33855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-378635" y="8411803"/>
            <a:ext cx="1080000" cy="33855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160" y="0"/>
            <a:ext cx="27047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Art et cartographie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6544" y="0"/>
            <a:ext cx="3868688" cy="15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4696" y="3225425"/>
            <a:ext cx="4608512" cy="143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20680" y="2064296"/>
            <a:ext cx="1200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05256" y="264096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136" y="408112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0120" y="5016624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64696" y="5376664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081320" y="3432448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144" y="8112968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56784" y="7104856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225336" y="7104856"/>
            <a:ext cx="1090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orme libre 37"/>
          <p:cNvSpPr/>
          <p:nvPr/>
        </p:nvSpPr>
        <p:spPr>
          <a:xfrm>
            <a:off x="1489166" y="378823"/>
            <a:ext cx="3788228" cy="1828800"/>
          </a:xfrm>
          <a:custGeom>
            <a:avLst/>
            <a:gdLst>
              <a:gd name="connsiteX0" fmla="*/ 0 w 3788228"/>
              <a:gd name="connsiteY0" fmla="*/ 209006 h 1828800"/>
              <a:gd name="connsiteX1" fmla="*/ 470263 w 3788228"/>
              <a:gd name="connsiteY1" fmla="*/ 248194 h 1828800"/>
              <a:gd name="connsiteX2" fmla="*/ 1005840 w 3788228"/>
              <a:gd name="connsiteY2" fmla="*/ 235131 h 1828800"/>
              <a:gd name="connsiteX3" fmla="*/ 1084217 w 3788228"/>
              <a:gd name="connsiteY3" fmla="*/ 222068 h 1828800"/>
              <a:gd name="connsiteX4" fmla="*/ 1123405 w 3788228"/>
              <a:gd name="connsiteY4" fmla="*/ 195943 h 1828800"/>
              <a:gd name="connsiteX5" fmla="*/ 1175657 w 3788228"/>
              <a:gd name="connsiteY5" fmla="*/ 182880 h 1828800"/>
              <a:gd name="connsiteX6" fmla="*/ 1214845 w 3788228"/>
              <a:gd name="connsiteY6" fmla="*/ 169817 h 1828800"/>
              <a:gd name="connsiteX7" fmla="*/ 1920240 w 3788228"/>
              <a:gd name="connsiteY7" fmla="*/ 143691 h 1828800"/>
              <a:gd name="connsiteX8" fmla="*/ 1933303 w 3788228"/>
              <a:gd name="connsiteY8" fmla="*/ 104503 h 1828800"/>
              <a:gd name="connsiteX9" fmla="*/ 2037805 w 3788228"/>
              <a:gd name="connsiteY9" fmla="*/ 26126 h 1828800"/>
              <a:gd name="connsiteX10" fmla="*/ 2142308 w 3788228"/>
              <a:gd name="connsiteY10" fmla="*/ 0 h 1828800"/>
              <a:gd name="connsiteX11" fmla="*/ 2181497 w 3788228"/>
              <a:gd name="connsiteY11" fmla="*/ 13063 h 1828800"/>
              <a:gd name="connsiteX12" fmla="*/ 2312125 w 3788228"/>
              <a:gd name="connsiteY12" fmla="*/ 39188 h 1828800"/>
              <a:gd name="connsiteX13" fmla="*/ 2364377 w 3788228"/>
              <a:gd name="connsiteY13" fmla="*/ 78377 h 1828800"/>
              <a:gd name="connsiteX14" fmla="*/ 2390503 w 3788228"/>
              <a:gd name="connsiteY14" fmla="*/ 117566 h 1828800"/>
              <a:gd name="connsiteX15" fmla="*/ 2429691 w 3788228"/>
              <a:gd name="connsiteY15" fmla="*/ 143691 h 1828800"/>
              <a:gd name="connsiteX16" fmla="*/ 2468880 w 3788228"/>
              <a:gd name="connsiteY16" fmla="*/ 182880 h 1828800"/>
              <a:gd name="connsiteX17" fmla="*/ 2481943 w 3788228"/>
              <a:gd name="connsiteY17" fmla="*/ 235131 h 1828800"/>
              <a:gd name="connsiteX18" fmla="*/ 2508068 w 3788228"/>
              <a:gd name="connsiteY18" fmla="*/ 313508 h 1828800"/>
              <a:gd name="connsiteX19" fmla="*/ 2534194 w 3788228"/>
              <a:gd name="connsiteY19" fmla="*/ 718457 h 1828800"/>
              <a:gd name="connsiteX20" fmla="*/ 2560320 w 3788228"/>
              <a:gd name="connsiteY20" fmla="*/ 822960 h 1828800"/>
              <a:gd name="connsiteX21" fmla="*/ 2573383 w 3788228"/>
              <a:gd name="connsiteY21" fmla="*/ 862148 h 1828800"/>
              <a:gd name="connsiteX22" fmla="*/ 2599508 w 3788228"/>
              <a:gd name="connsiteY22" fmla="*/ 901337 h 1828800"/>
              <a:gd name="connsiteX23" fmla="*/ 2612571 w 3788228"/>
              <a:gd name="connsiteY23" fmla="*/ 940526 h 1828800"/>
              <a:gd name="connsiteX24" fmla="*/ 2651760 w 3788228"/>
              <a:gd name="connsiteY24" fmla="*/ 1045028 h 1828800"/>
              <a:gd name="connsiteX25" fmla="*/ 2664823 w 3788228"/>
              <a:gd name="connsiteY25" fmla="*/ 1097280 h 1828800"/>
              <a:gd name="connsiteX26" fmla="*/ 2677885 w 3788228"/>
              <a:gd name="connsiteY26" fmla="*/ 1188720 h 1828800"/>
              <a:gd name="connsiteX27" fmla="*/ 2717074 w 3788228"/>
              <a:gd name="connsiteY27" fmla="*/ 1240971 h 1828800"/>
              <a:gd name="connsiteX28" fmla="*/ 2743200 w 3788228"/>
              <a:gd name="connsiteY28" fmla="*/ 1293223 h 1828800"/>
              <a:gd name="connsiteX29" fmla="*/ 2899954 w 3788228"/>
              <a:gd name="connsiteY29" fmla="*/ 1423851 h 1828800"/>
              <a:gd name="connsiteX30" fmla="*/ 2965268 w 3788228"/>
              <a:gd name="connsiteY30" fmla="*/ 1463040 h 1828800"/>
              <a:gd name="connsiteX31" fmla="*/ 3004457 w 3788228"/>
              <a:gd name="connsiteY31" fmla="*/ 1502228 h 1828800"/>
              <a:gd name="connsiteX32" fmla="*/ 3082834 w 3788228"/>
              <a:gd name="connsiteY32" fmla="*/ 1554480 h 1828800"/>
              <a:gd name="connsiteX33" fmla="*/ 3135085 w 3788228"/>
              <a:gd name="connsiteY33" fmla="*/ 1593668 h 1828800"/>
              <a:gd name="connsiteX34" fmla="*/ 3317965 w 3788228"/>
              <a:gd name="connsiteY34" fmla="*/ 1685108 h 1828800"/>
              <a:gd name="connsiteX35" fmla="*/ 3370217 w 3788228"/>
              <a:gd name="connsiteY35" fmla="*/ 1711234 h 1828800"/>
              <a:gd name="connsiteX36" fmla="*/ 3696788 w 3788228"/>
              <a:gd name="connsiteY36" fmla="*/ 1737360 h 1828800"/>
              <a:gd name="connsiteX37" fmla="*/ 3735977 w 3788228"/>
              <a:gd name="connsiteY37" fmla="*/ 1763486 h 1828800"/>
              <a:gd name="connsiteX38" fmla="*/ 3749040 w 3788228"/>
              <a:gd name="connsiteY38" fmla="*/ 1802674 h 1828800"/>
              <a:gd name="connsiteX39" fmla="*/ 3788228 w 3788228"/>
              <a:gd name="connsiteY39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788228" h="1828800">
                <a:moveTo>
                  <a:pt x="0" y="209006"/>
                </a:moveTo>
                <a:cubicBezTo>
                  <a:pt x="222858" y="264719"/>
                  <a:pt x="68620" y="233849"/>
                  <a:pt x="470263" y="248194"/>
                </a:cubicBezTo>
                <a:lnTo>
                  <a:pt x="1005840" y="235131"/>
                </a:lnTo>
                <a:cubicBezTo>
                  <a:pt x="1032302" y="234005"/>
                  <a:pt x="1059090" y="230444"/>
                  <a:pt x="1084217" y="222068"/>
                </a:cubicBezTo>
                <a:cubicBezTo>
                  <a:pt x="1099111" y="217103"/>
                  <a:pt x="1108975" y="202127"/>
                  <a:pt x="1123405" y="195943"/>
                </a:cubicBezTo>
                <a:cubicBezTo>
                  <a:pt x="1139907" y="188871"/>
                  <a:pt x="1158394" y="187812"/>
                  <a:pt x="1175657" y="182880"/>
                </a:cubicBezTo>
                <a:cubicBezTo>
                  <a:pt x="1188896" y="179097"/>
                  <a:pt x="1201095" y="170541"/>
                  <a:pt x="1214845" y="169817"/>
                </a:cubicBezTo>
                <a:cubicBezTo>
                  <a:pt x="1449813" y="157450"/>
                  <a:pt x="1685108" y="152400"/>
                  <a:pt x="1920240" y="143691"/>
                </a:cubicBezTo>
                <a:cubicBezTo>
                  <a:pt x="1924594" y="130628"/>
                  <a:pt x="1925665" y="115960"/>
                  <a:pt x="1933303" y="104503"/>
                </a:cubicBezTo>
                <a:cubicBezTo>
                  <a:pt x="1953428" y="74316"/>
                  <a:pt x="2007523" y="37773"/>
                  <a:pt x="2037805" y="26126"/>
                </a:cubicBezTo>
                <a:cubicBezTo>
                  <a:pt x="2071318" y="13236"/>
                  <a:pt x="2142308" y="0"/>
                  <a:pt x="2142308" y="0"/>
                </a:cubicBezTo>
                <a:cubicBezTo>
                  <a:pt x="2155371" y="4354"/>
                  <a:pt x="2167995" y="10363"/>
                  <a:pt x="2181497" y="13063"/>
                </a:cubicBezTo>
                <a:cubicBezTo>
                  <a:pt x="2331604" y="43085"/>
                  <a:pt x="2223587" y="9677"/>
                  <a:pt x="2312125" y="39188"/>
                </a:cubicBezTo>
                <a:cubicBezTo>
                  <a:pt x="2329542" y="52251"/>
                  <a:pt x="2348982" y="62982"/>
                  <a:pt x="2364377" y="78377"/>
                </a:cubicBezTo>
                <a:cubicBezTo>
                  <a:pt x="2375478" y="89478"/>
                  <a:pt x="2379402" y="106465"/>
                  <a:pt x="2390503" y="117566"/>
                </a:cubicBezTo>
                <a:cubicBezTo>
                  <a:pt x="2401604" y="128667"/>
                  <a:pt x="2417630" y="133641"/>
                  <a:pt x="2429691" y="143691"/>
                </a:cubicBezTo>
                <a:cubicBezTo>
                  <a:pt x="2443883" y="155518"/>
                  <a:pt x="2455817" y="169817"/>
                  <a:pt x="2468880" y="182880"/>
                </a:cubicBezTo>
                <a:cubicBezTo>
                  <a:pt x="2473234" y="200297"/>
                  <a:pt x="2476784" y="217935"/>
                  <a:pt x="2481943" y="235131"/>
                </a:cubicBezTo>
                <a:cubicBezTo>
                  <a:pt x="2489856" y="261508"/>
                  <a:pt x="2508068" y="313508"/>
                  <a:pt x="2508068" y="313508"/>
                </a:cubicBezTo>
                <a:cubicBezTo>
                  <a:pt x="2516777" y="448491"/>
                  <a:pt x="2520393" y="583899"/>
                  <a:pt x="2534194" y="718457"/>
                </a:cubicBezTo>
                <a:cubicBezTo>
                  <a:pt x="2537858" y="754176"/>
                  <a:pt x="2548965" y="788896"/>
                  <a:pt x="2560320" y="822960"/>
                </a:cubicBezTo>
                <a:cubicBezTo>
                  <a:pt x="2564674" y="836023"/>
                  <a:pt x="2567225" y="849832"/>
                  <a:pt x="2573383" y="862148"/>
                </a:cubicBezTo>
                <a:cubicBezTo>
                  <a:pt x="2580404" y="876190"/>
                  <a:pt x="2592487" y="887295"/>
                  <a:pt x="2599508" y="901337"/>
                </a:cubicBezTo>
                <a:cubicBezTo>
                  <a:pt x="2605666" y="913653"/>
                  <a:pt x="2607736" y="927633"/>
                  <a:pt x="2612571" y="940526"/>
                </a:cubicBezTo>
                <a:cubicBezTo>
                  <a:pt x="2629133" y="984692"/>
                  <a:pt x="2639901" y="1003521"/>
                  <a:pt x="2651760" y="1045028"/>
                </a:cubicBezTo>
                <a:cubicBezTo>
                  <a:pt x="2656692" y="1062291"/>
                  <a:pt x="2661611" y="1079616"/>
                  <a:pt x="2664823" y="1097280"/>
                </a:cubicBezTo>
                <a:cubicBezTo>
                  <a:pt x="2670331" y="1127573"/>
                  <a:pt x="2667363" y="1159784"/>
                  <a:pt x="2677885" y="1188720"/>
                </a:cubicBezTo>
                <a:cubicBezTo>
                  <a:pt x="2685325" y="1209181"/>
                  <a:pt x="2705535" y="1222509"/>
                  <a:pt x="2717074" y="1240971"/>
                </a:cubicBezTo>
                <a:cubicBezTo>
                  <a:pt x="2727395" y="1257484"/>
                  <a:pt x="2731516" y="1277644"/>
                  <a:pt x="2743200" y="1293223"/>
                </a:cubicBezTo>
                <a:cubicBezTo>
                  <a:pt x="2776736" y="1337938"/>
                  <a:pt x="2863259" y="1398447"/>
                  <a:pt x="2899954" y="1423851"/>
                </a:cubicBezTo>
                <a:cubicBezTo>
                  <a:pt x="2920829" y="1438303"/>
                  <a:pt x="2944956" y="1447806"/>
                  <a:pt x="2965268" y="1463040"/>
                </a:cubicBezTo>
                <a:cubicBezTo>
                  <a:pt x="2980047" y="1474124"/>
                  <a:pt x="2989875" y="1490886"/>
                  <a:pt x="3004457" y="1502228"/>
                </a:cubicBezTo>
                <a:cubicBezTo>
                  <a:pt x="3029242" y="1521505"/>
                  <a:pt x="3057715" y="1535641"/>
                  <a:pt x="3082834" y="1554480"/>
                </a:cubicBezTo>
                <a:cubicBezTo>
                  <a:pt x="3100251" y="1567543"/>
                  <a:pt x="3116054" y="1583095"/>
                  <a:pt x="3135085" y="1593668"/>
                </a:cubicBezTo>
                <a:cubicBezTo>
                  <a:pt x="3194664" y="1626767"/>
                  <a:pt x="3257005" y="1654628"/>
                  <a:pt x="3317965" y="1685108"/>
                </a:cubicBezTo>
                <a:cubicBezTo>
                  <a:pt x="3335382" y="1693817"/>
                  <a:pt x="3350787" y="1709939"/>
                  <a:pt x="3370217" y="1711234"/>
                </a:cubicBezTo>
                <a:cubicBezTo>
                  <a:pt x="3609823" y="1727208"/>
                  <a:pt x="3501026" y="1717783"/>
                  <a:pt x="3696788" y="1737360"/>
                </a:cubicBezTo>
                <a:cubicBezTo>
                  <a:pt x="3709851" y="1746069"/>
                  <a:pt x="3726169" y="1751227"/>
                  <a:pt x="3735977" y="1763486"/>
                </a:cubicBezTo>
                <a:cubicBezTo>
                  <a:pt x="3744579" y="1774238"/>
                  <a:pt x="3740438" y="1791922"/>
                  <a:pt x="3749040" y="1802674"/>
                </a:cubicBezTo>
                <a:cubicBezTo>
                  <a:pt x="3758847" y="1814933"/>
                  <a:pt x="3788228" y="1828800"/>
                  <a:pt x="3788228" y="182880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6531429" y="505975"/>
            <a:ext cx="3931920" cy="1948402"/>
          </a:xfrm>
          <a:custGeom>
            <a:avLst/>
            <a:gdLst>
              <a:gd name="connsiteX0" fmla="*/ 0 w 3931920"/>
              <a:gd name="connsiteY0" fmla="*/ 1832276 h 1948402"/>
              <a:gd name="connsiteX1" fmla="*/ 26125 w 3931920"/>
              <a:gd name="connsiteY1" fmla="*/ 1871465 h 1948402"/>
              <a:gd name="connsiteX2" fmla="*/ 143691 w 3931920"/>
              <a:gd name="connsiteY2" fmla="*/ 1884528 h 1948402"/>
              <a:gd name="connsiteX3" fmla="*/ 195942 w 3931920"/>
              <a:gd name="connsiteY3" fmla="*/ 1897591 h 1948402"/>
              <a:gd name="connsiteX4" fmla="*/ 248194 w 3931920"/>
              <a:gd name="connsiteY4" fmla="*/ 1936779 h 1948402"/>
              <a:gd name="connsiteX5" fmla="*/ 444137 w 3931920"/>
              <a:gd name="connsiteY5" fmla="*/ 1910654 h 1948402"/>
              <a:gd name="connsiteX6" fmla="*/ 483325 w 3931920"/>
              <a:gd name="connsiteY6" fmla="*/ 1505705 h 1948402"/>
              <a:gd name="connsiteX7" fmla="*/ 496388 w 3931920"/>
              <a:gd name="connsiteY7" fmla="*/ 1466516 h 1948402"/>
              <a:gd name="connsiteX8" fmla="*/ 548640 w 3931920"/>
              <a:gd name="connsiteY8" fmla="*/ 1388139 h 1948402"/>
              <a:gd name="connsiteX9" fmla="*/ 561702 w 3931920"/>
              <a:gd name="connsiteY9" fmla="*/ 1348951 h 1948402"/>
              <a:gd name="connsiteX10" fmla="*/ 640080 w 3931920"/>
              <a:gd name="connsiteY10" fmla="*/ 1283636 h 1948402"/>
              <a:gd name="connsiteX11" fmla="*/ 731520 w 3931920"/>
              <a:gd name="connsiteY11" fmla="*/ 1270574 h 1948402"/>
              <a:gd name="connsiteX12" fmla="*/ 966651 w 3931920"/>
              <a:gd name="connsiteY12" fmla="*/ 1257511 h 1948402"/>
              <a:gd name="connsiteX13" fmla="*/ 1149531 w 3931920"/>
              <a:gd name="connsiteY13" fmla="*/ 1231385 h 1948402"/>
              <a:gd name="connsiteX14" fmla="*/ 1254034 w 3931920"/>
              <a:gd name="connsiteY14" fmla="*/ 1179134 h 1948402"/>
              <a:gd name="connsiteX15" fmla="*/ 1280160 w 3931920"/>
              <a:gd name="connsiteY15" fmla="*/ 1139945 h 1948402"/>
              <a:gd name="connsiteX16" fmla="*/ 1358537 w 3931920"/>
              <a:gd name="connsiteY16" fmla="*/ 1061568 h 1948402"/>
              <a:gd name="connsiteX17" fmla="*/ 1410788 w 3931920"/>
              <a:gd name="connsiteY17" fmla="*/ 930939 h 1948402"/>
              <a:gd name="connsiteX18" fmla="*/ 1463040 w 3931920"/>
              <a:gd name="connsiteY18" fmla="*/ 852562 h 1948402"/>
              <a:gd name="connsiteX19" fmla="*/ 1449977 w 3931920"/>
              <a:gd name="connsiteY19" fmla="*/ 721934 h 1948402"/>
              <a:gd name="connsiteX20" fmla="*/ 1463040 w 3931920"/>
              <a:gd name="connsiteY20" fmla="*/ 643556 h 1948402"/>
              <a:gd name="connsiteX21" fmla="*/ 1567542 w 3931920"/>
              <a:gd name="connsiteY21" fmla="*/ 525991 h 1948402"/>
              <a:gd name="connsiteX22" fmla="*/ 1606731 w 3931920"/>
              <a:gd name="connsiteY22" fmla="*/ 512928 h 1948402"/>
              <a:gd name="connsiteX23" fmla="*/ 1672045 w 3931920"/>
              <a:gd name="connsiteY23" fmla="*/ 460676 h 1948402"/>
              <a:gd name="connsiteX24" fmla="*/ 1711234 w 3931920"/>
              <a:gd name="connsiteY24" fmla="*/ 434551 h 1948402"/>
              <a:gd name="connsiteX25" fmla="*/ 1828800 w 3931920"/>
              <a:gd name="connsiteY25" fmla="*/ 343111 h 1948402"/>
              <a:gd name="connsiteX26" fmla="*/ 1907177 w 3931920"/>
              <a:gd name="connsiteY26" fmla="*/ 290859 h 1948402"/>
              <a:gd name="connsiteX27" fmla="*/ 1998617 w 3931920"/>
              <a:gd name="connsiteY27" fmla="*/ 212482 h 1948402"/>
              <a:gd name="connsiteX28" fmla="*/ 2090057 w 3931920"/>
              <a:gd name="connsiteY28" fmla="*/ 173294 h 1948402"/>
              <a:gd name="connsiteX29" fmla="*/ 2168434 w 3931920"/>
              <a:gd name="connsiteY29" fmla="*/ 134105 h 1948402"/>
              <a:gd name="connsiteX30" fmla="*/ 2233748 w 3931920"/>
              <a:gd name="connsiteY30" fmla="*/ 94916 h 1948402"/>
              <a:gd name="connsiteX31" fmla="*/ 2325188 w 3931920"/>
              <a:gd name="connsiteY31" fmla="*/ 68791 h 1948402"/>
              <a:gd name="connsiteX32" fmla="*/ 2704011 w 3931920"/>
              <a:gd name="connsiteY32" fmla="*/ 81854 h 1948402"/>
              <a:gd name="connsiteX33" fmla="*/ 2782388 w 3931920"/>
              <a:gd name="connsiteY33" fmla="*/ 107979 h 1948402"/>
              <a:gd name="connsiteX34" fmla="*/ 3422468 w 3931920"/>
              <a:gd name="connsiteY34" fmla="*/ 94916 h 1948402"/>
              <a:gd name="connsiteX35" fmla="*/ 3605348 w 3931920"/>
              <a:gd name="connsiteY35" fmla="*/ 81854 h 1948402"/>
              <a:gd name="connsiteX36" fmla="*/ 3657600 w 3931920"/>
              <a:gd name="connsiteY36" fmla="*/ 68791 h 1948402"/>
              <a:gd name="connsiteX37" fmla="*/ 3775165 w 3931920"/>
              <a:gd name="connsiteY37" fmla="*/ 3476 h 1948402"/>
              <a:gd name="connsiteX38" fmla="*/ 3931920 w 3931920"/>
              <a:gd name="connsiteY38" fmla="*/ 3476 h 194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31920" h="1948402">
                <a:moveTo>
                  <a:pt x="0" y="1832276"/>
                </a:moveTo>
                <a:cubicBezTo>
                  <a:pt x="8708" y="1845339"/>
                  <a:pt x="11371" y="1866100"/>
                  <a:pt x="26125" y="1871465"/>
                </a:cubicBezTo>
                <a:cubicBezTo>
                  <a:pt x="63181" y="1884940"/>
                  <a:pt x="104720" y="1878532"/>
                  <a:pt x="143691" y="1884528"/>
                </a:cubicBezTo>
                <a:cubicBezTo>
                  <a:pt x="161435" y="1887258"/>
                  <a:pt x="178525" y="1893237"/>
                  <a:pt x="195942" y="1897591"/>
                </a:cubicBezTo>
                <a:cubicBezTo>
                  <a:pt x="213359" y="1910654"/>
                  <a:pt x="226591" y="1934079"/>
                  <a:pt x="248194" y="1936779"/>
                </a:cubicBezTo>
                <a:cubicBezTo>
                  <a:pt x="341177" y="1948402"/>
                  <a:pt x="375557" y="1933512"/>
                  <a:pt x="444137" y="1910654"/>
                </a:cubicBezTo>
                <a:cubicBezTo>
                  <a:pt x="524979" y="1748963"/>
                  <a:pt x="456818" y="1903310"/>
                  <a:pt x="483325" y="1505705"/>
                </a:cubicBezTo>
                <a:cubicBezTo>
                  <a:pt x="484241" y="1491966"/>
                  <a:pt x="489701" y="1478553"/>
                  <a:pt x="496388" y="1466516"/>
                </a:cubicBezTo>
                <a:cubicBezTo>
                  <a:pt x="511637" y="1439068"/>
                  <a:pt x="548640" y="1388139"/>
                  <a:pt x="548640" y="1388139"/>
                </a:cubicBezTo>
                <a:cubicBezTo>
                  <a:pt x="552994" y="1375076"/>
                  <a:pt x="554064" y="1360408"/>
                  <a:pt x="561702" y="1348951"/>
                </a:cubicBezTo>
                <a:cubicBezTo>
                  <a:pt x="571421" y="1334372"/>
                  <a:pt x="619999" y="1289660"/>
                  <a:pt x="640080" y="1283636"/>
                </a:cubicBezTo>
                <a:cubicBezTo>
                  <a:pt x="669571" y="1274789"/>
                  <a:pt x="700829" y="1273029"/>
                  <a:pt x="731520" y="1270574"/>
                </a:cubicBezTo>
                <a:cubicBezTo>
                  <a:pt x="809768" y="1264314"/>
                  <a:pt x="888274" y="1261865"/>
                  <a:pt x="966651" y="1257511"/>
                </a:cubicBezTo>
                <a:cubicBezTo>
                  <a:pt x="1095470" y="1225306"/>
                  <a:pt x="917885" y="1267023"/>
                  <a:pt x="1149531" y="1231385"/>
                </a:cubicBezTo>
                <a:cubicBezTo>
                  <a:pt x="1187351" y="1225567"/>
                  <a:pt x="1223850" y="1197244"/>
                  <a:pt x="1254034" y="1179134"/>
                </a:cubicBezTo>
                <a:cubicBezTo>
                  <a:pt x="1262743" y="1166071"/>
                  <a:pt x="1269059" y="1151046"/>
                  <a:pt x="1280160" y="1139945"/>
                </a:cubicBezTo>
                <a:cubicBezTo>
                  <a:pt x="1377379" y="1042725"/>
                  <a:pt x="1296964" y="1153925"/>
                  <a:pt x="1358537" y="1061568"/>
                </a:cubicBezTo>
                <a:cubicBezTo>
                  <a:pt x="1379292" y="916283"/>
                  <a:pt x="1346781" y="1013234"/>
                  <a:pt x="1410788" y="930939"/>
                </a:cubicBezTo>
                <a:cubicBezTo>
                  <a:pt x="1430065" y="906154"/>
                  <a:pt x="1463040" y="852562"/>
                  <a:pt x="1463040" y="852562"/>
                </a:cubicBezTo>
                <a:cubicBezTo>
                  <a:pt x="1458686" y="809019"/>
                  <a:pt x="1446621" y="765565"/>
                  <a:pt x="1449977" y="721934"/>
                </a:cubicBezTo>
                <a:cubicBezTo>
                  <a:pt x="1459473" y="598481"/>
                  <a:pt x="1502350" y="761495"/>
                  <a:pt x="1463040" y="643556"/>
                </a:cubicBezTo>
                <a:cubicBezTo>
                  <a:pt x="1487934" y="606215"/>
                  <a:pt x="1529193" y="538774"/>
                  <a:pt x="1567542" y="525991"/>
                </a:cubicBezTo>
                <a:lnTo>
                  <a:pt x="1606731" y="512928"/>
                </a:lnTo>
                <a:cubicBezTo>
                  <a:pt x="1628502" y="495511"/>
                  <a:pt x="1649740" y="477405"/>
                  <a:pt x="1672045" y="460676"/>
                </a:cubicBezTo>
                <a:cubicBezTo>
                  <a:pt x="1684605" y="451256"/>
                  <a:pt x="1698674" y="443971"/>
                  <a:pt x="1711234" y="434551"/>
                </a:cubicBezTo>
                <a:cubicBezTo>
                  <a:pt x="1750951" y="404763"/>
                  <a:pt x="1787492" y="370650"/>
                  <a:pt x="1828800" y="343111"/>
                </a:cubicBezTo>
                <a:cubicBezTo>
                  <a:pt x="1854926" y="325694"/>
                  <a:pt x="1884974" y="313062"/>
                  <a:pt x="1907177" y="290859"/>
                </a:cubicBezTo>
                <a:cubicBezTo>
                  <a:pt x="1936165" y="261871"/>
                  <a:pt x="1961750" y="232591"/>
                  <a:pt x="1998617" y="212482"/>
                </a:cubicBezTo>
                <a:cubicBezTo>
                  <a:pt x="2027729" y="196603"/>
                  <a:pt x="2059948" y="187190"/>
                  <a:pt x="2090057" y="173294"/>
                </a:cubicBezTo>
                <a:cubicBezTo>
                  <a:pt x="2116578" y="161054"/>
                  <a:pt x="2142791" y="148092"/>
                  <a:pt x="2168434" y="134105"/>
                </a:cubicBezTo>
                <a:cubicBezTo>
                  <a:pt x="2190723" y="121947"/>
                  <a:pt x="2211039" y="106270"/>
                  <a:pt x="2233748" y="94916"/>
                </a:cubicBezTo>
                <a:cubicBezTo>
                  <a:pt x="2252482" y="85549"/>
                  <a:pt x="2308455" y="72974"/>
                  <a:pt x="2325188" y="68791"/>
                </a:cubicBezTo>
                <a:cubicBezTo>
                  <a:pt x="2451462" y="73145"/>
                  <a:pt x="2578123" y="71064"/>
                  <a:pt x="2704011" y="81854"/>
                </a:cubicBezTo>
                <a:cubicBezTo>
                  <a:pt x="2731449" y="84206"/>
                  <a:pt x="2754854" y="107478"/>
                  <a:pt x="2782388" y="107979"/>
                </a:cubicBezTo>
                <a:lnTo>
                  <a:pt x="3422468" y="94916"/>
                </a:lnTo>
                <a:cubicBezTo>
                  <a:pt x="3483428" y="90562"/>
                  <a:pt x="3544606" y="88603"/>
                  <a:pt x="3605348" y="81854"/>
                </a:cubicBezTo>
                <a:cubicBezTo>
                  <a:pt x="3623192" y="79871"/>
                  <a:pt x="3641542" y="76820"/>
                  <a:pt x="3657600" y="68791"/>
                </a:cubicBezTo>
                <a:cubicBezTo>
                  <a:pt x="3685189" y="54996"/>
                  <a:pt x="3733485" y="6255"/>
                  <a:pt x="3775165" y="3476"/>
                </a:cubicBezTo>
                <a:cubicBezTo>
                  <a:pt x="3827301" y="0"/>
                  <a:pt x="3879668" y="3476"/>
                  <a:pt x="3931920" y="3476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1599817" y="519329"/>
            <a:ext cx="653143" cy="161317"/>
          </a:xfrm>
          <a:custGeom>
            <a:avLst/>
            <a:gdLst>
              <a:gd name="connsiteX0" fmla="*/ 0 w 653143"/>
              <a:gd name="connsiteY0" fmla="*/ 3185 h 161317"/>
              <a:gd name="connsiteX1" fmla="*/ 248194 w 653143"/>
              <a:gd name="connsiteY1" fmla="*/ 16248 h 161317"/>
              <a:gd name="connsiteX2" fmla="*/ 261257 w 653143"/>
              <a:gd name="connsiteY2" fmla="*/ 55437 h 161317"/>
              <a:gd name="connsiteX3" fmla="*/ 300446 w 653143"/>
              <a:gd name="connsiteY3" fmla="*/ 68500 h 161317"/>
              <a:gd name="connsiteX4" fmla="*/ 339634 w 653143"/>
              <a:gd name="connsiteY4" fmla="*/ 94625 h 161317"/>
              <a:gd name="connsiteX5" fmla="*/ 404949 w 653143"/>
              <a:gd name="connsiteY5" fmla="*/ 107688 h 161317"/>
              <a:gd name="connsiteX6" fmla="*/ 561703 w 653143"/>
              <a:gd name="connsiteY6" fmla="*/ 133814 h 161317"/>
              <a:gd name="connsiteX7" fmla="*/ 653143 w 653143"/>
              <a:gd name="connsiteY7" fmla="*/ 159940 h 16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43" h="161317">
                <a:moveTo>
                  <a:pt x="0" y="3185"/>
                </a:moveTo>
                <a:cubicBezTo>
                  <a:pt x="82731" y="7539"/>
                  <a:pt x="166957" y="0"/>
                  <a:pt x="248194" y="16248"/>
                </a:cubicBezTo>
                <a:cubicBezTo>
                  <a:pt x="261696" y="18948"/>
                  <a:pt x="251520" y="45700"/>
                  <a:pt x="261257" y="55437"/>
                </a:cubicBezTo>
                <a:cubicBezTo>
                  <a:pt x="270994" y="65174"/>
                  <a:pt x="288130" y="62342"/>
                  <a:pt x="300446" y="68500"/>
                </a:cubicBezTo>
                <a:cubicBezTo>
                  <a:pt x="314488" y="75521"/>
                  <a:pt x="324934" y="89113"/>
                  <a:pt x="339634" y="94625"/>
                </a:cubicBezTo>
                <a:cubicBezTo>
                  <a:pt x="360423" y="102421"/>
                  <a:pt x="383084" y="103829"/>
                  <a:pt x="404949" y="107688"/>
                </a:cubicBezTo>
                <a:cubicBezTo>
                  <a:pt x="457115" y="116894"/>
                  <a:pt x="511449" y="117063"/>
                  <a:pt x="561703" y="133814"/>
                </a:cubicBezTo>
                <a:cubicBezTo>
                  <a:pt x="644211" y="161317"/>
                  <a:pt x="612541" y="159940"/>
                  <a:pt x="653143" y="15994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1058091" y="3704343"/>
            <a:ext cx="9980023" cy="2644206"/>
          </a:xfrm>
          <a:custGeom>
            <a:avLst/>
            <a:gdLst>
              <a:gd name="connsiteX0" fmla="*/ 0 w 9980023"/>
              <a:gd name="connsiteY0" fmla="*/ 1808183 h 2644206"/>
              <a:gd name="connsiteX1" fmla="*/ 13063 w 9980023"/>
              <a:gd name="connsiteY1" fmla="*/ 2200068 h 2644206"/>
              <a:gd name="connsiteX2" fmla="*/ 104503 w 9980023"/>
              <a:gd name="connsiteY2" fmla="*/ 2265383 h 2644206"/>
              <a:gd name="connsiteX3" fmla="*/ 143692 w 9980023"/>
              <a:gd name="connsiteY3" fmla="*/ 2278446 h 2644206"/>
              <a:gd name="connsiteX4" fmla="*/ 156755 w 9980023"/>
              <a:gd name="connsiteY4" fmla="*/ 2317634 h 2644206"/>
              <a:gd name="connsiteX5" fmla="*/ 195943 w 9980023"/>
              <a:gd name="connsiteY5" fmla="*/ 2330697 h 2644206"/>
              <a:gd name="connsiteX6" fmla="*/ 261258 w 9980023"/>
              <a:gd name="connsiteY6" fmla="*/ 2343760 h 2644206"/>
              <a:gd name="connsiteX7" fmla="*/ 352698 w 9980023"/>
              <a:gd name="connsiteY7" fmla="*/ 2382948 h 2644206"/>
              <a:gd name="connsiteX8" fmla="*/ 418012 w 9980023"/>
              <a:gd name="connsiteY8" fmla="*/ 2461326 h 2644206"/>
              <a:gd name="connsiteX9" fmla="*/ 444138 w 9980023"/>
              <a:gd name="connsiteY9" fmla="*/ 2500514 h 2644206"/>
              <a:gd name="connsiteX10" fmla="*/ 483326 w 9980023"/>
              <a:gd name="connsiteY10" fmla="*/ 2526640 h 2644206"/>
              <a:gd name="connsiteX11" fmla="*/ 600892 w 9980023"/>
              <a:gd name="connsiteY11" fmla="*/ 2552766 h 2644206"/>
              <a:gd name="connsiteX12" fmla="*/ 705395 w 9980023"/>
              <a:gd name="connsiteY12" fmla="*/ 2565828 h 2644206"/>
              <a:gd name="connsiteX13" fmla="*/ 953589 w 9980023"/>
              <a:gd name="connsiteY13" fmla="*/ 2591954 h 2644206"/>
              <a:gd name="connsiteX14" fmla="*/ 1188720 w 9980023"/>
              <a:gd name="connsiteY14" fmla="*/ 2605017 h 2644206"/>
              <a:gd name="connsiteX15" fmla="*/ 1227909 w 9980023"/>
              <a:gd name="connsiteY15" fmla="*/ 2618080 h 2644206"/>
              <a:gd name="connsiteX16" fmla="*/ 1319349 w 9980023"/>
              <a:gd name="connsiteY16" fmla="*/ 2631143 h 2644206"/>
              <a:gd name="connsiteX17" fmla="*/ 2142309 w 9980023"/>
              <a:gd name="connsiteY17" fmla="*/ 2644206 h 2644206"/>
              <a:gd name="connsiteX18" fmla="*/ 2677886 w 9980023"/>
              <a:gd name="connsiteY18" fmla="*/ 2631143 h 2644206"/>
              <a:gd name="connsiteX19" fmla="*/ 2769326 w 9980023"/>
              <a:gd name="connsiteY19" fmla="*/ 2618080 h 2644206"/>
              <a:gd name="connsiteX20" fmla="*/ 2886892 w 9980023"/>
              <a:gd name="connsiteY20" fmla="*/ 2605017 h 2644206"/>
              <a:gd name="connsiteX21" fmla="*/ 2939143 w 9980023"/>
              <a:gd name="connsiteY21" fmla="*/ 2578891 h 2644206"/>
              <a:gd name="connsiteX22" fmla="*/ 2978332 w 9980023"/>
              <a:gd name="connsiteY22" fmla="*/ 2552766 h 2644206"/>
              <a:gd name="connsiteX23" fmla="*/ 3069772 w 9980023"/>
              <a:gd name="connsiteY23" fmla="*/ 2539703 h 2644206"/>
              <a:gd name="connsiteX24" fmla="*/ 3148149 w 9980023"/>
              <a:gd name="connsiteY24" fmla="*/ 2500514 h 2644206"/>
              <a:gd name="connsiteX25" fmla="*/ 3252652 w 9980023"/>
              <a:gd name="connsiteY25" fmla="*/ 2435200 h 2644206"/>
              <a:gd name="connsiteX26" fmla="*/ 3291840 w 9980023"/>
              <a:gd name="connsiteY26" fmla="*/ 2396011 h 2644206"/>
              <a:gd name="connsiteX27" fmla="*/ 3357155 w 9980023"/>
              <a:gd name="connsiteY27" fmla="*/ 2356823 h 2644206"/>
              <a:gd name="connsiteX28" fmla="*/ 3409406 w 9980023"/>
              <a:gd name="connsiteY28" fmla="*/ 2330697 h 2644206"/>
              <a:gd name="connsiteX29" fmla="*/ 3461658 w 9980023"/>
              <a:gd name="connsiteY29" fmla="*/ 2278446 h 2644206"/>
              <a:gd name="connsiteX30" fmla="*/ 3540035 w 9980023"/>
              <a:gd name="connsiteY30" fmla="*/ 2226194 h 2644206"/>
              <a:gd name="connsiteX31" fmla="*/ 3644538 w 9980023"/>
              <a:gd name="connsiteY31" fmla="*/ 2121691 h 2644206"/>
              <a:gd name="connsiteX32" fmla="*/ 3683726 w 9980023"/>
              <a:gd name="connsiteY32" fmla="*/ 2095566 h 2644206"/>
              <a:gd name="connsiteX33" fmla="*/ 3775166 w 9980023"/>
              <a:gd name="connsiteY33" fmla="*/ 2017188 h 2644206"/>
              <a:gd name="connsiteX34" fmla="*/ 3814355 w 9980023"/>
              <a:gd name="connsiteY34" fmla="*/ 2004126 h 2644206"/>
              <a:gd name="connsiteX35" fmla="*/ 3944983 w 9980023"/>
              <a:gd name="connsiteY35" fmla="*/ 1964937 h 2644206"/>
              <a:gd name="connsiteX36" fmla="*/ 4023360 w 9980023"/>
              <a:gd name="connsiteY36" fmla="*/ 1938811 h 2644206"/>
              <a:gd name="connsiteX37" fmla="*/ 4062549 w 9980023"/>
              <a:gd name="connsiteY37" fmla="*/ 1925748 h 2644206"/>
              <a:gd name="connsiteX38" fmla="*/ 4219303 w 9980023"/>
              <a:gd name="connsiteY38" fmla="*/ 1899623 h 2644206"/>
              <a:gd name="connsiteX39" fmla="*/ 4258492 w 9980023"/>
              <a:gd name="connsiteY39" fmla="*/ 1886560 h 2644206"/>
              <a:gd name="connsiteX40" fmla="*/ 4376058 w 9980023"/>
              <a:gd name="connsiteY40" fmla="*/ 1873497 h 2644206"/>
              <a:gd name="connsiteX41" fmla="*/ 4402183 w 9980023"/>
              <a:gd name="connsiteY41" fmla="*/ 1638366 h 2644206"/>
              <a:gd name="connsiteX42" fmla="*/ 4428309 w 9980023"/>
              <a:gd name="connsiteY42" fmla="*/ 1599177 h 2644206"/>
              <a:gd name="connsiteX43" fmla="*/ 4480560 w 9980023"/>
              <a:gd name="connsiteY43" fmla="*/ 1520800 h 2644206"/>
              <a:gd name="connsiteX44" fmla="*/ 4506686 w 9980023"/>
              <a:gd name="connsiteY44" fmla="*/ 1468548 h 2644206"/>
              <a:gd name="connsiteX45" fmla="*/ 4585063 w 9980023"/>
              <a:gd name="connsiteY45" fmla="*/ 1442423 h 2644206"/>
              <a:gd name="connsiteX46" fmla="*/ 4624252 w 9980023"/>
              <a:gd name="connsiteY46" fmla="*/ 1403234 h 2644206"/>
              <a:gd name="connsiteX47" fmla="*/ 4689566 w 9980023"/>
              <a:gd name="connsiteY47" fmla="*/ 1377108 h 2644206"/>
              <a:gd name="connsiteX48" fmla="*/ 5603966 w 9980023"/>
              <a:gd name="connsiteY48" fmla="*/ 1390171 h 2644206"/>
              <a:gd name="connsiteX49" fmla="*/ 5682343 w 9980023"/>
              <a:gd name="connsiteY49" fmla="*/ 1429360 h 2644206"/>
              <a:gd name="connsiteX50" fmla="*/ 5747658 w 9980023"/>
              <a:gd name="connsiteY50" fmla="*/ 1533863 h 2644206"/>
              <a:gd name="connsiteX51" fmla="*/ 5773783 w 9980023"/>
              <a:gd name="connsiteY51" fmla="*/ 1573051 h 2644206"/>
              <a:gd name="connsiteX52" fmla="*/ 5786846 w 9980023"/>
              <a:gd name="connsiteY52" fmla="*/ 1612240 h 2644206"/>
              <a:gd name="connsiteX53" fmla="*/ 5826035 w 9980023"/>
              <a:gd name="connsiteY53" fmla="*/ 1638366 h 2644206"/>
              <a:gd name="connsiteX54" fmla="*/ 5826035 w 9980023"/>
              <a:gd name="connsiteY54" fmla="*/ 2095566 h 2644206"/>
              <a:gd name="connsiteX55" fmla="*/ 5786846 w 9980023"/>
              <a:gd name="connsiteY55" fmla="*/ 2187006 h 2644206"/>
              <a:gd name="connsiteX56" fmla="*/ 5799909 w 9980023"/>
              <a:gd name="connsiteY56" fmla="*/ 2304571 h 2644206"/>
              <a:gd name="connsiteX57" fmla="*/ 5826035 w 9980023"/>
              <a:gd name="connsiteY57" fmla="*/ 2343760 h 2644206"/>
              <a:gd name="connsiteX58" fmla="*/ 5917475 w 9980023"/>
              <a:gd name="connsiteY58" fmla="*/ 2382948 h 2644206"/>
              <a:gd name="connsiteX59" fmla="*/ 6048103 w 9980023"/>
              <a:gd name="connsiteY59" fmla="*/ 2396011 h 2644206"/>
              <a:gd name="connsiteX60" fmla="*/ 6413863 w 9980023"/>
              <a:gd name="connsiteY60" fmla="*/ 2304571 h 2644206"/>
              <a:gd name="connsiteX61" fmla="*/ 6453052 w 9980023"/>
              <a:gd name="connsiteY61" fmla="*/ 2265383 h 2644206"/>
              <a:gd name="connsiteX62" fmla="*/ 6479178 w 9980023"/>
              <a:gd name="connsiteY62" fmla="*/ 2173943 h 2644206"/>
              <a:gd name="connsiteX63" fmla="*/ 6518366 w 9980023"/>
              <a:gd name="connsiteY63" fmla="*/ 2121691 h 2644206"/>
              <a:gd name="connsiteX64" fmla="*/ 6544492 w 9980023"/>
              <a:gd name="connsiteY64" fmla="*/ 2082503 h 2644206"/>
              <a:gd name="connsiteX65" fmla="*/ 6648995 w 9980023"/>
              <a:gd name="connsiteY65" fmla="*/ 1899623 h 2644206"/>
              <a:gd name="connsiteX66" fmla="*/ 6662058 w 9980023"/>
              <a:gd name="connsiteY66" fmla="*/ 1834308 h 2644206"/>
              <a:gd name="connsiteX67" fmla="*/ 6688183 w 9980023"/>
              <a:gd name="connsiteY67" fmla="*/ 1795120 h 2644206"/>
              <a:gd name="connsiteX68" fmla="*/ 6727372 w 9980023"/>
              <a:gd name="connsiteY68" fmla="*/ 1716743 h 2644206"/>
              <a:gd name="connsiteX69" fmla="*/ 6740435 w 9980023"/>
              <a:gd name="connsiteY69" fmla="*/ 1677554 h 2644206"/>
              <a:gd name="connsiteX70" fmla="*/ 6753498 w 9980023"/>
              <a:gd name="connsiteY70" fmla="*/ 1625303 h 2644206"/>
              <a:gd name="connsiteX71" fmla="*/ 6818812 w 9980023"/>
              <a:gd name="connsiteY71" fmla="*/ 1546926 h 2644206"/>
              <a:gd name="connsiteX72" fmla="*/ 6936378 w 9980023"/>
              <a:gd name="connsiteY72" fmla="*/ 1468548 h 2644206"/>
              <a:gd name="connsiteX73" fmla="*/ 7027818 w 9980023"/>
              <a:gd name="connsiteY73" fmla="*/ 1416297 h 2644206"/>
              <a:gd name="connsiteX74" fmla="*/ 7040880 w 9980023"/>
              <a:gd name="connsiteY74" fmla="*/ 1377108 h 2644206"/>
              <a:gd name="connsiteX75" fmla="*/ 7080069 w 9980023"/>
              <a:gd name="connsiteY75" fmla="*/ 1350983 h 2644206"/>
              <a:gd name="connsiteX76" fmla="*/ 7184572 w 9980023"/>
              <a:gd name="connsiteY76" fmla="*/ 1285668 h 2644206"/>
              <a:gd name="connsiteX77" fmla="*/ 7197635 w 9980023"/>
              <a:gd name="connsiteY77" fmla="*/ 1324857 h 2644206"/>
              <a:gd name="connsiteX78" fmla="*/ 7236823 w 9980023"/>
              <a:gd name="connsiteY78" fmla="*/ 1337920 h 2644206"/>
              <a:gd name="connsiteX79" fmla="*/ 7328263 w 9980023"/>
              <a:gd name="connsiteY79" fmla="*/ 1272606 h 2644206"/>
              <a:gd name="connsiteX80" fmla="*/ 7458892 w 9980023"/>
              <a:gd name="connsiteY80" fmla="*/ 1233417 h 2644206"/>
              <a:gd name="connsiteX81" fmla="*/ 7498080 w 9980023"/>
              <a:gd name="connsiteY81" fmla="*/ 1220354 h 2644206"/>
              <a:gd name="connsiteX82" fmla="*/ 7759338 w 9980023"/>
              <a:gd name="connsiteY82" fmla="*/ 1194228 h 2644206"/>
              <a:gd name="connsiteX83" fmla="*/ 7811589 w 9980023"/>
              <a:gd name="connsiteY83" fmla="*/ 1181166 h 2644206"/>
              <a:gd name="connsiteX84" fmla="*/ 7994469 w 9980023"/>
              <a:gd name="connsiteY84" fmla="*/ 1168103 h 2644206"/>
              <a:gd name="connsiteX85" fmla="*/ 8033658 w 9980023"/>
              <a:gd name="connsiteY85" fmla="*/ 1141977 h 2644206"/>
              <a:gd name="connsiteX86" fmla="*/ 8112035 w 9980023"/>
              <a:gd name="connsiteY86" fmla="*/ 1076663 h 2644206"/>
              <a:gd name="connsiteX87" fmla="*/ 8164286 w 9980023"/>
              <a:gd name="connsiteY87" fmla="*/ 1037474 h 2644206"/>
              <a:gd name="connsiteX88" fmla="*/ 8203475 w 9980023"/>
              <a:gd name="connsiteY88" fmla="*/ 1024411 h 2644206"/>
              <a:gd name="connsiteX89" fmla="*/ 8281852 w 9980023"/>
              <a:gd name="connsiteY89" fmla="*/ 972160 h 2644206"/>
              <a:gd name="connsiteX90" fmla="*/ 8360229 w 9980023"/>
              <a:gd name="connsiteY90" fmla="*/ 946034 h 2644206"/>
              <a:gd name="connsiteX91" fmla="*/ 8438606 w 9980023"/>
              <a:gd name="connsiteY91" fmla="*/ 880720 h 2644206"/>
              <a:gd name="connsiteX92" fmla="*/ 8516983 w 9980023"/>
              <a:gd name="connsiteY92" fmla="*/ 815406 h 2644206"/>
              <a:gd name="connsiteX93" fmla="*/ 9013372 w 9980023"/>
              <a:gd name="connsiteY93" fmla="*/ 763154 h 2644206"/>
              <a:gd name="connsiteX94" fmla="*/ 9078686 w 9980023"/>
              <a:gd name="connsiteY94" fmla="*/ 697840 h 2644206"/>
              <a:gd name="connsiteX95" fmla="*/ 9117875 w 9980023"/>
              <a:gd name="connsiteY95" fmla="*/ 684777 h 2644206"/>
              <a:gd name="connsiteX96" fmla="*/ 9196252 w 9980023"/>
              <a:gd name="connsiteY96" fmla="*/ 606400 h 2644206"/>
              <a:gd name="connsiteX97" fmla="*/ 9248503 w 9980023"/>
              <a:gd name="connsiteY97" fmla="*/ 554148 h 2644206"/>
              <a:gd name="connsiteX98" fmla="*/ 9457509 w 9980023"/>
              <a:gd name="connsiteY98" fmla="*/ 436583 h 2644206"/>
              <a:gd name="connsiteX99" fmla="*/ 9548949 w 9980023"/>
              <a:gd name="connsiteY99" fmla="*/ 371268 h 2644206"/>
              <a:gd name="connsiteX100" fmla="*/ 9588138 w 9980023"/>
              <a:gd name="connsiteY100" fmla="*/ 319017 h 2644206"/>
              <a:gd name="connsiteX101" fmla="*/ 9627326 w 9980023"/>
              <a:gd name="connsiteY101" fmla="*/ 292891 h 2644206"/>
              <a:gd name="connsiteX102" fmla="*/ 9705703 w 9980023"/>
              <a:gd name="connsiteY102" fmla="*/ 214514 h 2644206"/>
              <a:gd name="connsiteX103" fmla="*/ 9784080 w 9980023"/>
              <a:gd name="connsiteY103" fmla="*/ 136137 h 2644206"/>
              <a:gd name="connsiteX104" fmla="*/ 9823269 w 9980023"/>
              <a:gd name="connsiteY104" fmla="*/ 83886 h 2644206"/>
              <a:gd name="connsiteX105" fmla="*/ 9888583 w 9980023"/>
              <a:gd name="connsiteY105" fmla="*/ 18571 h 2644206"/>
              <a:gd name="connsiteX106" fmla="*/ 9980023 w 9980023"/>
              <a:gd name="connsiteY106" fmla="*/ 5508 h 264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980023" h="2644206">
                <a:moveTo>
                  <a:pt x="0" y="1808183"/>
                </a:moveTo>
                <a:cubicBezTo>
                  <a:pt x="4354" y="1938811"/>
                  <a:pt x="5156" y="2069606"/>
                  <a:pt x="13063" y="2200068"/>
                </a:cubicBezTo>
                <a:cubicBezTo>
                  <a:pt x="16654" y="2259322"/>
                  <a:pt x="49423" y="2247023"/>
                  <a:pt x="104503" y="2265383"/>
                </a:cubicBezTo>
                <a:lnTo>
                  <a:pt x="143692" y="2278446"/>
                </a:lnTo>
                <a:cubicBezTo>
                  <a:pt x="148046" y="2291509"/>
                  <a:pt x="147019" y="2307898"/>
                  <a:pt x="156755" y="2317634"/>
                </a:cubicBezTo>
                <a:cubicBezTo>
                  <a:pt x="166491" y="2327370"/>
                  <a:pt x="182585" y="2327357"/>
                  <a:pt x="195943" y="2330697"/>
                </a:cubicBezTo>
                <a:cubicBezTo>
                  <a:pt x="217483" y="2336082"/>
                  <a:pt x="239718" y="2338375"/>
                  <a:pt x="261258" y="2343760"/>
                </a:cubicBezTo>
                <a:cubicBezTo>
                  <a:pt x="299696" y="2353370"/>
                  <a:pt x="315317" y="2364258"/>
                  <a:pt x="352698" y="2382948"/>
                </a:cubicBezTo>
                <a:cubicBezTo>
                  <a:pt x="377645" y="2457795"/>
                  <a:pt x="346837" y="2390152"/>
                  <a:pt x="418012" y="2461326"/>
                </a:cubicBezTo>
                <a:cubicBezTo>
                  <a:pt x="429113" y="2472427"/>
                  <a:pt x="433037" y="2489413"/>
                  <a:pt x="444138" y="2500514"/>
                </a:cubicBezTo>
                <a:cubicBezTo>
                  <a:pt x="455239" y="2511615"/>
                  <a:pt x="469284" y="2519619"/>
                  <a:pt x="483326" y="2526640"/>
                </a:cubicBezTo>
                <a:cubicBezTo>
                  <a:pt x="514440" y="2542197"/>
                  <a:pt x="572798" y="2548753"/>
                  <a:pt x="600892" y="2552766"/>
                </a:cubicBezTo>
                <a:cubicBezTo>
                  <a:pt x="635645" y="2557731"/>
                  <a:pt x="670561" y="2561474"/>
                  <a:pt x="705395" y="2565828"/>
                </a:cubicBezTo>
                <a:cubicBezTo>
                  <a:pt x="819274" y="2594298"/>
                  <a:pt x="746576" y="2579408"/>
                  <a:pt x="953589" y="2591954"/>
                </a:cubicBezTo>
                <a:lnTo>
                  <a:pt x="1188720" y="2605017"/>
                </a:lnTo>
                <a:cubicBezTo>
                  <a:pt x="1201783" y="2609371"/>
                  <a:pt x="1214407" y="2615380"/>
                  <a:pt x="1227909" y="2618080"/>
                </a:cubicBezTo>
                <a:cubicBezTo>
                  <a:pt x="1258101" y="2624118"/>
                  <a:pt x="1288572" y="2630264"/>
                  <a:pt x="1319349" y="2631143"/>
                </a:cubicBezTo>
                <a:cubicBezTo>
                  <a:pt x="1593592" y="2638979"/>
                  <a:pt x="1867989" y="2639852"/>
                  <a:pt x="2142309" y="2644206"/>
                </a:cubicBezTo>
                <a:lnTo>
                  <a:pt x="2677886" y="2631143"/>
                </a:lnTo>
                <a:cubicBezTo>
                  <a:pt x="2708649" y="2629861"/>
                  <a:pt x="2738774" y="2621899"/>
                  <a:pt x="2769326" y="2618080"/>
                </a:cubicBezTo>
                <a:cubicBezTo>
                  <a:pt x="2808451" y="2613189"/>
                  <a:pt x="2847703" y="2609371"/>
                  <a:pt x="2886892" y="2605017"/>
                </a:cubicBezTo>
                <a:cubicBezTo>
                  <a:pt x="2904309" y="2596308"/>
                  <a:pt x="2922236" y="2588552"/>
                  <a:pt x="2939143" y="2578891"/>
                </a:cubicBezTo>
                <a:cubicBezTo>
                  <a:pt x="2952774" y="2571102"/>
                  <a:pt x="2963295" y="2557277"/>
                  <a:pt x="2978332" y="2552766"/>
                </a:cubicBezTo>
                <a:cubicBezTo>
                  <a:pt x="3007823" y="2543919"/>
                  <a:pt x="3039292" y="2544057"/>
                  <a:pt x="3069772" y="2539703"/>
                </a:cubicBezTo>
                <a:cubicBezTo>
                  <a:pt x="3130200" y="2519560"/>
                  <a:pt x="3090267" y="2536690"/>
                  <a:pt x="3148149" y="2500514"/>
                </a:cubicBezTo>
                <a:cubicBezTo>
                  <a:pt x="3158348" y="2494140"/>
                  <a:pt x="3234743" y="2450124"/>
                  <a:pt x="3252652" y="2435200"/>
                </a:cubicBezTo>
                <a:cubicBezTo>
                  <a:pt x="3266844" y="2423373"/>
                  <a:pt x="3277061" y="2407095"/>
                  <a:pt x="3291840" y="2396011"/>
                </a:cubicBezTo>
                <a:cubicBezTo>
                  <a:pt x="3312152" y="2380777"/>
                  <a:pt x="3334960" y="2369153"/>
                  <a:pt x="3357155" y="2356823"/>
                </a:cubicBezTo>
                <a:cubicBezTo>
                  <a:pt x="3374177" y="2347366"/>
                  <a:pt x="3393828" y="2342381"/>
                  <a:pt x="3409406" y="2330697"/>
                </a:cubicBezTo>
                <a:cubicBezTo>
                  <a:pt x="3429111" y="2315918"/>
                  <a:pt x="3442424" y="2293833"/>
                  <a:pt x="3461658" y="2278446"/>
                </a:cubicBezTo>
                <a:cubicBezTo>
                  <a:pt x="3486177" y="2258831"/>
                  <a:pt x="3517832" y="2248397"/>
                  <a:pt x="3540035" y="2226194"/>
                </a:cubicBezTo>
                <a:cubicBezTo>
                  <a:pt x="3574869" y="2191360"/>
                  <a:pt x="3603548" y="2149017"/>
                  <a:pt x="3644538" y="2121691"/>
                </a:cubicBezTo>
                <a:cubicBezTo>
                  <a:pt x="3657601" y="2112983"/>
                  <a:pt x="3671806" y="2105783"/>
                  <a:pt x="3683726" y="2095566"/>
                </a:cubicBezTo>
                <a:cubicBezTo>
                  <a:pt x="3728716" y="2057003"/>
                  <a:pt x="3727187" y="2041177"/>
                  <a:pt x="3775166" y="2017188"/>
                </a:cubicBezTo>
                <a:cubicBezTo>
                  <a:pt x="3787482" y="2011030"/>
                  <a:pt x="3801462" y="2008961"/>
                  <a:pt x="3814355" y="2004126"/>
                </a:cubicBezTo>
                <a:cubicBezTo>
                  <a:pt x="3987628" y="1939150"/>
                  <a:pt x="3773973" y="2011577"/>
                  <a:pt x="3944983" y="1964937"/>
                </a:cubicBezTo>
                <a:cubicBezTo>
                  <a:pt x="3971552" y="1957691"/>
                  <a:pt x="3997234" y="1947520"/>
                  <a:pt x="4023360" y="1938811"/>
                </a:cubicBezTo>
                <a:cubicBezTo>
                  <a:pt x="4036423" y="1934457"/>
                  <a:pt x="4048967" y="1928012"/>
                  <a:pt x="4062549" y="1925748"/>
                </a:cubicBezTo>
                <a:cubicBezTo>
                  <a:pt x="4114800" y="1917040"/>
                  <a:pt x="4169049" y="1916374"/>
                  <a:pt x="4219303" y="1899623"/>
                </a:cubicBezTo>
                <a:cubicBezTo>
                  <a:pt x="4232366" y="1895269"/>
                  <a:pt x="4244910" y="1888824"/>
                  <a:pt x="4258492" y="1886560"/>
                </a:cubicBezTo>
                <a:cubicBezTo>
                  <a:pt x="4297385" y="1880078"/>
                  <a:pt x="4336869" y="1877851"/>
                  <a:pt x="4376058" y="1873497"/>
                </a:cubicBezTo>
                <a:cubicBezTo>
                  <a:pt x="4418641" y="1745739"/>
                  <a:pt x="4346264" y="1973878"/>
                  <a:pt x="4402183" y="1638366"/>
                </a:cubicBezTo>
                <a:cubicBezTo>
                  <a:pt x="4404764" y="1622880"/>
                  <a:pt x="4421288" y="1613219"/>
                  <a:pt x="4428309" y="1599177"/>
                </a:cubicBezTo>
                <a:cubicBezTo>
                  <a:pt x="4503034" y="1449727"/>
                  <a:pt x="4356746" y="1694140"/>
                  <a:pt x="4480560" y="1520800"/>
                </a:cubicBezTo>
                <a:cubicBezTo>
                  <a:pt x="4491879" y="1504954"/>
                  <a:pt x="4491107" y="1480232"/>
                  <a:pt x="4506686" y="1468548"/>
                </a:cubicBezTo>
                <a:cubicBezTo>
                  <a:pt x="4528717" y="1452025"/>
                  <a:pt x="4558937" y="1451131"/>
                  <a:pt x="4585063" y="1442423"/>
                </a:cubicBezTo>
                <a:cubicBezTo>
                  <a:pt x="4598126" y="1429360"/>
                  <a:pt x="4608586" y="1413025"/>
                  <a:pt x="4624252" y="1403234"/>
                </a:cubicBezTo>
                <a:cubicBezTo>
                  <a:pt x="4644136" y="1390806"/>
                  <a:pt x="4666120" y="1377421"/>
                  <a:pt x="4689566" y="1377108"/>
                </a:cubicBezTo>
                <a:lnTo>
                  <a:pt x="5603966" y="1390171"/>
                </a:lnTo>
                <a:cubicBezTo>
                  <a:pt x="5635840" y="1400796"/>
                  <a:pt x="5657019" y="1404036"/>
                  <a:pt x="5682343" y="1429360"/>
                </a:cubicBezTo>
                <a:cubicBezTo>
                  <a:pt x="5723972" y="1470989"/>
                  <a:pt x="5720064" y="1485573"/>
                  <a:pt x="5747658" y="1533863"/>
                </a:cubicBezTo>
                <a:cubicBezTo>
                  <a:pt x="5755447" y="1547494"/>
                  <a:pt x="5766762" y="1559009"/>
                  <a:pt x="5773783" y="1573051"/>
                </a:cubicBezTo>
                <a:cubicBezTo>
                  <a:pt x="5779941" y="1585367"/>
                  <a:pt x="5778244" y="1601488"/>
                  <a:pt x="5786846" y="1612240"/>
                </a:cubicBezTo>
                <a:cubicBezTo>
                  <a:pt x="5796654" y="1624499"/>
                  <a:pt x="5812972" y="1629657"/>
                  <a:pt x="5826035" y="1638366"/>
                </a:cubicBezTo>
                <a:cubicBezTo>
                  <a:pt x="5870715" y="1817083"/>
                  <a:pt x="5848243" y="1706936"/>
                  <a:pt x="5826035" y="2095566"/>
                </a:cubicBezTo>
                <a:cubicBezTo>
                  <a:pt x="5823399" y="2141696"/>
                  <a:pt x="5810482" y="2151551"/>
                  <a:pt x="5786846" y="2187006"/>
                </a:cubicBezTo>
                <a:cubicBezTo>
                  <a:pt x="5791200" y="2226194"/>
                  <a:pt x="5790346" y="2266319"/>
                  <a:pt x="5799909" y="2304571"/>
                </a:cubicBezTo>
                <a:cubicBezTo>
                  <a:pt x="5803717" y="2319802"/>
                  <a:pt x="5814934" y="2332658"/>
                  <a:pt x="5826035" y="2343760"/>
                </a:cubicBezTo>
                <a:cubicBezTo>
                  <a:pt x="5851737" y="2369463"/>
                  <a:pt x="5882496" y="2377951"/>
                  <a:pt x="5917475" y="2382948"/>
                </a:cubicBezTo>
                <a:cubicBezTo>
                  <a:pt x="5960795" y="2389136"/>
                  <a:pt x="6004560" y="2391657"/>
                  <a:pt x="6048103" y="2396011"/>
                </a:cubicBezTo>
                <a:cubicBezTo>
                  <a:pt x="6323597" y="2360078"/>
                  <a:pt x="6284205" y="2418022"/>
                  <a:pt x="6413863" y="2304571"/>
                </a:cubicBezTo>
                <a:cubicBezTo>
                  <a:pt x="6427766" y="2292406"/>
                  <a:pt x="6439989" y="2278446"/>
                  <a:pt x="6453052" y="2265383"/>
                </a:cubicBezTo>
                <a:cubicBezTo>
                  <a:pt x="6455880" y="2254070"/>
                  <a:pt x="6470848" y="2188520"/>
                  <a:pt x="6479178" y="2173943"/>
                </a:cubicBezTo>
                <a:cubicBezTo>
                  <a:pt x="6489980" y="2155040"/>
                  <a:pt x="6505712" y="2139407"/>
                  <a:pt x="6518366" y="2121691"/>
                </a:cubicBezTo>
                <a:cubicBezTo>
                  <a:pt x="6527491" y="2108916"/>
                  <a:pt x="6536264" y="2095874"/>
                  <a:pt x="6544492" y="2082503"/>
                </a:cubicBezTo>
                <a:cubicBezTo>
                  <a:pt x="6623062" y="1954827"/>
                  <a:pt x="6603927" y="1989757"/>
                  <a:pt x="6648995" y="1899623"/>
                </a:cubicBezTo>
                <a:cubicBezTo>
                  <a:pt x="6653349" y="1877851"/>
                  <a:pt x="6654262" y="1855097"/>
                  <a:pt x="6662058" y="1834308"/>
                </a:cubicBezTo>
                <a:cubicBezTo>
                  <a:pt x="6667570" y="1819608"/>
                  <a:pt x="6681162" y="1809162"/>
                  <a:pt x="6688183" y="1795120"/>
                </a:cubicBezTo>
                <a:cubicBezTo>
                  <a:pt x="6742260" y="1686964"/>
                  <a:pt x="6652506" y="1829040"/>
                  <a:pt x="6727372" y="1716743"/>
                </a:cubicBezTo>
                <a:cubicBezTo>
                  <a:pt x="6731726" y="1703680"/>
                  <a:pt x="6736652" y="1690794"/>
                  <a:pt x="6740435" y="1677554"/>
                </a:cubicBezTo>
                <a:cubicBezTo>
                  <a:pt x="6745367" y="1660292"/>
                  <a:pt x="6746426" y="1641804"/>
                  <a:pt x="6753498" y="1625303"/>
                </a:cubicBezTo>
                <a:cubicBezTo>
                  <a:pt x="6765203" y="1597990"/>
                  <a:pt x="6797547" y="1565153"/>
                  <a:pt x="6818812" y="1546926"/>
                </a:cubicBezTo>
                <a:cubicBezTo>
                  <a:pt x="6865644" y="1506785"/>
                  <a:pt x="6882402" y="1502283"/>
                  <a:pt x="6936378" y="1468548"/>
                </a:cubicBezTo>
                <a:cubicBezTo>
                  <a:pt x="7010231" y="1422390"/>
                  <a:pt x="6938624" y="1460894"/>
                  <a:pt x="7027818" y="1416297"/>
                </a:cubicBezTo>
                <a:cubicBezTo>
                  <a:pt x="7032172" y="1403234"/>
                  <a:pt x="7032278" y="1387860"/>
                  <a:pt x="7040880" y="1377108"/>
                </a:cubicBezTo>
                <a:cubicBezTo>
                  <a:pt x="7050687" y="1364849"/>
                  <a:pt x="7068008" y="1361034"/>
                  <a:pt x="7080069" y="1350983"/>
                </a:cubicBezTo>
                <a:cubicBezTo>
                  <a:pt x="7157291" y="1286632"/>
                  <a:pt x="7074876" y="1329547"/>
                  <a:pt x="7184572" y="1285668"/>
                </a:cubicBezTo>
                <a:cubicBezTo>
                  <a:pt x="7117927" y="1374527"/>
                  <a:pt x="7138019" y="1324857"/>
                  <a:pt x="7197635" y="1324857"/>
                </a:cubicBezTo>
                <a:cubicBezTo>
                  <a:pt x="7211404" y="1324857"/>
                  <a:pt x="7223760" y="1333566"/>
                  <a:pt x="7236823" y="1337920"/>
                </a:cubicBezTo>
                <a:cubicBezTo>
                  <a:pt x="7243842" y="1332656"/>
                  <a:pt x="7312633" y="1279553"/>
                  <a:pt x="7328263" y="1272606"/>
                </a:cubicBezTo>
                <a:cubicBezTo>
                  <a:pt x="7384145" y="1247770"/>
                  <a:pt x="7405692" y="1248617"/>
                  <a:pt x="7458892" y="1233417"/>
                </a:cubicBezTo>
                <a:cubicBezTo>
                  <a:pt x="7472131" y="1229634"/>
                  <a:pt x="7484426" y="1222135"/>
                  <a:pt x="7498080" y="1220354"/>
                </a:cubicBezTo>
                <a:cubicBezTo>
                  <a:pt x="7584865" y="1209034"/>
                  <a:pt x="7759338" y="1194228"/>
                  <a:pt x="7759338" y="1194228"/>
                </a:cubicBezTo>
                <a:cubicBezTo>
                  <a:pt x="7776755" y="1189874"/>
                  <a:pt x="7793746" y="1183149"/>
                  <a:pt x="7811589" y="1181166"/>
                </a:cubicBezTo>
                <a:cubicBezTo>
                  <a:pt x="7872331" y="1174417"/>
                  <a:pt x="7934284" y="1178724"/>
                  <a:pt x="7994469" y="1168103"/>
                </a:cubicBezTo>
                <a:cubicBezTo>
                  <a:pt x="8009930" y="1165375"/>
                  <a:pt x="8020595" y="1150686"/>
                  <a:pt x="8033658" y="1141977"/>
                </a:cubicBezTo>
                <a:cubicBezTo>
                  <a:pt x="8078220" y="1075131"/>
                  <a:pt x="8036270" y="1124016"/>
                  <a:pt x="8112035" y="1076663"/>
                </a:cubicBezTo>
                <a:cubicBezTo>
                  <a:pt x="8130497" y="1065124"/>
                  <a:pt x="8145383" y="1048276"/>
                  <a:pt x="8164286" y="1037474"/>
                </a:cubicBezTo>
                <a:cubicBezTo>
                  <a:pt x="8176241" y="1030642"/>
                  <a:pt x="8191438" y="1031098"/>
                  <a:pt x="8203475" y="1024411"/>
                </a:cubicBezTo>
                <a:cubicBezTo>
                  <a:pt x="8230923" y="1009162"/>
                  <a:pt x="8253768" y="986202"/>
                  <a:pt x="8281852" y="972160"/>
                </a:cubicBezTo>
                <a:cubicBezTo>
                  <a:pt x="8306484" y="959844"/>
                  <a:pt x="8360229" y="946034"/>
                  <a:pt x="8360229" y="946034"/>
                </a:cubicBezTo>
                <a:cubicBezTo>
                  <a:pt x="8474730" y="831536"/>
                  <a:pt x="8329479" y="971661"/>
                  <a:pt x="8438606" y="880720"/>
                </a:cubicBezTo>
                <a:cubicBezTo>
                  <a:pt x="8470492" y="854148"/>
                  <a:pt x="8478064" y="831622"/>
                  <a:pt x="8516983" y="815406"/>
                </a:cubicBezTo>
                <a:cubicBezTo>
                  <a:pt x="8702646" y="738047"/>
                  <a:pt x="8751608" y="772180"/>
                  <a:pt x="9013372" y="763154"/>
                </a:cubicBezTo>
                <a:cubicBezTo>
                  <a:pt x="9035143" y="741383"/>
                  <a:pt x="9054055" y="716314"/>
                  <a:pt x="9078686" y="697840"/>
                </a:cubicBezTo>
                <a:cubicBezTo>
                  <a:pt x="9089702" y="689578"/>
                  <a:pt x="9107006" y="693231"/>
                  <a:pt x="9117875" y="684777"/>
                </a:cubicBezTo>
                <a:cubicBezTo>
                  <a:pt x="9147039" y="662094"/>
                  <a:pt x="9170126" y="632526"/>
                  <a:pt x="9196252" y="606400"/>
                </a:cubicBezTo>
                <a:cubicBezTo>
                  <a:pt x="9213669" y="588983"/>
                  <a:pt x="9226472" y="565164"/>
                  <a:pt x="9248503" y="554148"/>
                </a:cubicBezTo>
                <a:cubicBezTo>
                  <a:pt x="9468997" y="443902"/>
                  <a:pt x="9342026" y="519071"/>
                  <a:pt x="9457509" y="436583"/>
                </a:cubicBezTo>
                <a:cubicBezTo>
                  <a:pt x="9483471" y="418039"/>
                  <a:pt x="9527601" y="392616"/>
                  <a:pt x="9548949" y="371268"/>
                </a:cubicBezTo>
                <a:cubicBezTo>
                  <a:pt x="9564344" y="355873"/>
                  <a:pt x="9572743" y="334412"/>
                  <a:pt x="9588138" y="319017"/>
                </a:cubicBezTo>
                <a:cubicBezTo>
                  <a:pt x="9599239" y="307916"/>
                  <a:pt x="9615592" y="303321"/>
                  <a:pt x="9627326" y="292891"/>
                </a:cubicBezTo>
                <a:cubicBezTo>
                  <a:pt x="9654941" y="268344"/>
                  <a:pt x="9679577" y="240640"/>
                  <a:pt x="9705703" y="214514"/>
                </a:cubicBezTo>
                <a:lnTo>
                  <a:pt x="9784080" y="136137"/>
                </a:lnTo>
                <a:cubicBezTo>
                  <a:pt x="9797143" y="118720"/>
                  <a:pt x="9810615" y="101602"/>
                  <a:pt x="9823269" y="83886"/>
                </a:cubicBezTo>
                <a:cubicBezTo>
                  <a:pt x="9852298" y="43246"/>
                  <a:pt x="9842138" y="41794"/>
                  <a:pt x="9888583" y="18571"/>
                </a:cubicBezTo>
                <a:cubicBezTo>
                  <a:pt x="9925724" y="0"/>
                  <a:pt x="9937493" y="5508"/>
                  <a:pt x="9980023" y="5508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940526" y="7289074"/>
            <a:ext cx="10305253" cy="2086242"/>
          </a:xfrm>
          <a:custGeom>
            <a:avLst/>
            <a:gdLst>
              <a:gd name="connsiteX0" fmla="*/ 0 w 10305253"/>
              <a:gd name="connsiteY0" fmla="*/ 1345475 h 2086242"/>
              <a:gd name="connsiteX1" fmla="*/ 78377 w 10305253"/>
              <a:gd name="connsiteY1" fmla="*/ 1645920 h 2086242"/>
              <a:gd name="connsiteX2" fmla="*/ 222068 w 10305253"/>
              <a:gd name="connsiteY2" fmla="*/ 1789612 h 2086242"/>
              <a:gd name="connsiteX3" fmla="*/ 274320 w 10305253"/>
              <a:gd name="connsiteY3" fmla="*/ 1841863 h 2086242"/>
              <a:gd name="connsiteX4" fmla="*/ 326571 w 10305253"/>
              <a:gd name="connsiteY4" fmla="*/ 1867989 h 2086242"/>
              <a:gd name="connsiteX5" fmla="*/ 391885 w 10305253"/>
              <a:gd name="connsiteY5" fmla="*/ 1907177 h 2086242"/>
              <a:gd name="connsiteX6" fmla="*/ 600891 w 10305253"/>
              <a:gd name="connsiteY6" fmla="*/ 1972492 h 2086242"/>
              <a:gd name="connsiteX7" fmla="*/ 666205 w 10305253"/>
              <a:gd name="connsiteY7" fmla="*/ 2011680 h 2086242"/>
              <a:gd name="connsiteX8" fmla="*/ 849085 w 10305253"/>
              <a:gd name="connsiteY8" fmla="*/ 2050869 h 2086242"/>
              <a:gd name="connsiteX9" fmla="*/ 901337 w 10305253"/>
              <a:gd name="connsiteY9" fmla="*/ 2063932 h 2086242"/>
              <a:gd name="connsiteX10" fmla="*/ 1332411 w 10305253"/>
              <a:gd name="connsiteY10" fmla="*/ 2024743 h 2086242"/>
              <a:gd name="connsiteX11" fmla="*/ 1463040 w 10305253"/>
              <a:gd name="connsiteY11" fmla="*/ 1959429 h 2086242"/>
              <a:gd name="connsiteX12" fmla="*/ 1515291 w 10305253"/>
              <a:gd name="connsiteY12" fmla="*/ 1933303 h 2086242"/>
              <a:gd name="connsiteX13" fmla="*/ 1580605 w 10305253"/>
              <a:gd name="connsiteY13" fmla="*/ 1881052 h 2086242"/>
              <a:gd name="connsiteX14" fmla="*/ 1750423 w 10305253"/>
              <a:gd name="connsiteY14" fmla="*/ 1711235 h 2086242"/>
              <a:gd name="connsiteX15" fmla="*/ 1841863 w 10305253"/>
              <a:gd name="connsiteY15" fmla="*/ 1619795 h 2086242"/>
              <a:gd name="connsiteX16" fmla="*/ 1881051 w 10305253"/>
              <a:gd name="connsiteY16" fmla="*/ 1593669 h 2086242"/>
              <a:gd name="connsiteX17" fmla="*/ 1972491 w 10305253"/>
              <a:gd name="connsiteY17" fmla="*/ 1502229 h 2086242"/>
              <a:gd name="connsiteX18" fmla="*/ 2050868 w 10305253"/>
              <a:gd name="connsiteY18" fmla="*/ 1436915 h 2086242"/>
              <a:gd name="connsiteX19" fmla="*/ 2076994 w 10305253"/>
              <a:gd name="connsiteY19" fmla="*/ 1397726 h 2086242"/>
              <a:gd name="connsiteX20" fmla="*/ 2155371 w 10305253"/>
              <a:gd name="connsiteY20" fmla="*/ 1319349 h 2086242"/>
              <a:gd name="connsiteX21" fmla="*/ 2207623 w 10305253"/>
              <a:gd name="connsiteY21" fmla="*/ 1267097 h 2086242"/>
              <a:gd name="connsiteX22" fmla="*/ 2233748 w 10305253"/>
              <a:gd name="connsiteY22" fmla="*/ 1227909 h 2086242"/>
              <a:gd name="connsiteX23" fmla="*/ 2272937 w 10305253"/>
              <a:gd name="connsiteY23" fmla="*/ 1201783 h 2086242"/>
              <a:gd name="connsiteX24" fmla="*/ 2364377 w 10305253"/>
              <a:gd name="connsiteY24" fmla="*/ 1123406 h 2086242"/>
              <a:gd name="connsiteX25" fmla="*/ 2442754 w 10305253"/>
              <a:gd name="connsiteY25" fmla="*/ 1071155 h 2086242"/>
              <a:gd name="connsiteX26" fmla="*/ 2481943 w 10305253"/>
              <a:gd name="connsiteY26" fmla="*/ 1058092 h 2086242"/>
              <a:gd name="connsiteX27" fmla="*/ 2534194 w 10305253"/>
              <a:gd name="connsiteY27" fmla="*/ 1031966 h 2086242"/>
              <a:gd name="connsiteX28" fmla="*/ 2717074 w 10305253"/>
              <a:gd name="connsiteY28" fmla="*/ 1018903 h 2086242"/>
              <a:gd name="connsiteX29" fmla="*/ 4062548 w 10305253"/>
              <a:gd name="connsiteY29" fmla="*/ 1018903 h 2086242"/>
              <a:gd name="connsiteX30" fmla="*/ 4114800 w 10305253"/>
              <a:gd name="connsiteY30" fmla="*/ 1005840 h 2086242"/>
              <a:gd name="connsiteX31" fmla="*/ 4193177 w 10305253"/>
              <a:gd name="connsiteY31" fmla="*/ 992777 h 2086242"/>
              <a:gd name="connsiteX32" fmla="*/ 4284617 w 10305253"/>
              <a:gd name="connsiteY32" fmla="*/ 966652 h 2086242"/>
              <a:gd name="connsiteX33" fmla="*/ 4402183 w 10305253"/>
              <a:gd name="connsiteY33" fmla="*/ 940526 h 2086242"/>
              <a:gd name="connsiteX34" fmla="*/ 4506685 w 10305253"/>
              <a:gd name="connsiteY34" fmla="*/ 888275 h 2086242"/>
              <a:gd name="connsiteX35" fmla="*/ 4585063 w 10305253"/>
              <a:gd name="connsiteY35" fmla="*/ 849086 h 2086242"/>
              <a:gd name="connsiteX36" fmla="*/ 4676503 w 10305253"/>
              <a:gd name="connsiteY36" fmla="*/ 822960 h 2086242"/>
              <a:gd name="connsiteX37" fmla="*/ 4767943 w 10305253"/>
              <a:gd name="connsiteY37" fmla="*/ 770709 h 2086242"/>
              <a:gd name="connsiteX38" fmla="*/ 4846320 w 10305253"/>
              <a:gd name="connsiteY38" fmla="*/ 744583 h 2086242"/>
              <a:gd name="connsiteX39" fmla="*/ 4963885 w 10305253"/>
              <a:gd name="connsiteY39" fmla="*/ 666206 h 2086242"/>
              <a:gd name="connsiteX40" fmla="*/ 5107577 w 10305253"/>
              <a:gd name="connsiteY40" fmla="*/ 600892 h 2086242"/>
              <a:gd name="connsiteX41" fmla="*/ 5185954 w 10305253"/>
              <a:gd name="connsiteY41" fmla="*/ 535577 h 2086242"/>
              <a:gd name="connsiteX42" fmla="*/ 5225143 w 10305253"/>
              <a:gd name="connsiteY42" fmla="*/ 522515 h 2086242"/>
              <a:gd name="connsiteX43" fmla="*/ 5303520 w 10305253"/>
              <a:gd name="connsiteY43" fmla="*/ 444137 h 2086242"/>
              <a:gd name="connsiteX44" fmla="*/ 5316583 w 10305253"/>
              <a:gd name="connsiteY44" fmla="*/ 391886 h 2086242"/>
              <a:gd name="connsiteX45" fmla="*/ 5394960 w 10305253"/>
              <a:gd name="connsiteY45" fmla="*/ 339635 h 2086242"/>
              <a:gd name="connsiteX46" fmla="*/ 5408023 w 10305253"/>
              <a:gd name="connsiteY46" fmla="*/ 300446 h 2086242"/>
              <a:gd name="connsiteX47" fmla="*/ 5447211 w 10305253"/>
              <a:gd name="connsiteY47" fmla="*/ 326572 h 2086242"/>
              <a:gd name="connsiteX48" fmla="*/ 5538651 w 10305253"/>
              <a:gd name="connsiteY48" fmla="*/ 378823 h 2086242"/>
              <a:gd name="connsiteX49" fmla="*/ 5617028 w 10305253"/>
              <a:gd name="connsiteY49" fmla="*/ 391886 h 2086242"/>
              <a:gd name="connsiteX50" fmla="*/ 5669280 w 10305253"/>
              <a:gd name="connsiteY50" fmla="*/ 404949 h 2086242"/>
              <a:gd name="connsiteX51" fmla="*/ 5930537 w 10305253"/>
              <a:gd name="connsiteY51" fmla="*/ 418012 h 2086242"/>
              <a:gd name="connsiteX52" fmla="*/ 5969725 w 10305253"/>
              <a:gd name="connsiteY52" fmla="*/ 431075 h 2086242"/>
              <a:gd name="connsiteX53" fmla="*/ 6779623 w 10305253"/>
              <a:gd name="connsiteY53" fmla="*/ 431075 h 2086242"/>
              <a:gd name="connsiteX54" fmla="*/ 6923314 w 10305253"/>
              <a:gd name="connsiteY54" fmla="*/ 404949 h 2086242"/>
              <a:gd name="connsiteX55" fmla="*/ 6988628 w 10305253"/>
              <a:gd name="connsiteY55" fmla="*/ 391886 h 2086242"/>
              <a:gd name="connsiteX56" fmla="*/ 7027817 w 10305253"/>
              <a:gd name="connsiteY56" fmla="*/ 378823 h 2086242"/>
              <a:gd name="connsiteX57" fmla="*/ 7067005 w 10305253"/>
              <a:gd name="connsiteY57" fmla="*/ 352697 h 2086242"/>
              <a:gd name="connsiteX58" fmla="*/ 7262948 w 10305253"/>
              <a:gd name="connsiteY58" fmla="*/ 300446 h 2086242"/>
              <a:gd name="connsiteX59" fmla="*/ 7432765 w 10305253"/>
              <a:gd name="connsiteY59" fmla="*/ 248195 h 2086242"/>
              <a:gd name="connsiteX60" fmla="*/ 7641771 w 10305253"/>
              <a:gd name="connsiteY60" fmla="*/ 156755 h 2086242"/>
              <a:gd name="connsiteX61" fmla="*/ 7707085 w 10305253"/>
              <a:gd name="connsiteY61" fmla="*/ 143692 h 2086242"/>
              <a:gd name="connsiteX62" fmla="*/ 7759337 w 10305253"/>
              <a:gd name="connsiteY62" fmla="*/ 130629 h 2086242"/>
              <a:gd name="connsiteX63" fmla="*/ 7824651 w 10305253"/>
              <a:gd name="connsiteY63" fmla="*/ 117566 h 2086242"/>
              <a:gd name="connsiteX64" fmla="*/ 7981405 w 10305253"/>
              <a:gd name="connsiteY64" fmla="*/ 65315 h 2086242"/>
              <a:gd name="connsiteX65" fmla="*/ 8046720 w 10305253"/>
              <a:gd name="connsiteY65" fmla="*/ 52252 h 2086242"/>
              <a:gd name="connsiteX66" fmla="*/ 8477794 w 10305253"/>
              <a:gd name="connsiteY66" fmla="*/ 13063 h 2086242"/>
              <a:gd name="connsiteX67" fmla="*/ 8961120 w 10305253"/>
              <a:gd name="connsiteY67" fmla="*/ 0 h 2086242"/>
              <a:gd name="connsiteX68" fmla="*/ 10084525 w 10305253"/>
              <a:gd name="connsiteY68" fmla="*/ 13063 h 2086242"/>
              <a:gd name="connsiteX69" fmla="*/ 10202091 w 10305253"/>
              <a:gd name="connsiteY69" fmla="*/ 26126 h 2086242"/>
              <a:gd name="connsiteX70" fmla="*/ 10280468 w 10305253"/>
              <a:gd name="connsiteY70" fmla="*/ 39189 h 208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305253" h="2086242">
                <a:moveTo>
                  <a:pt x="0" y="1345475"/>
                </a:moveTo>
                <a:cubicBezTo>
                  <a:pt x="26126" y="1445623"/>
                  <a:pt x="44637" y="1548074"/>
                  <a:pt x="78377" y="1645920"/>
                </a:cubicBezTo>
                <a:cubicBezTo>
                  <a:pt x="107189" y="1729474"/>
                  <a:pt x="157825" y="1737050"/>
                  <a:pt x="222068" y="1789612"/>
                </a:cubicBezTo>
                <a:cubicBezTo>
                  <a:pt x="241132" y="1805210"/>
                  <a:pt x="254615" y="1827084"/>
                  <a:pt x="274320" y="1841863"/>
                </a:cubicBezTo>
                <a:cubicBezTo>
                  <a:pt x="289898" y="1853547"/>
                  <a:pt x="309549" y="1858532"/>
                  <a:pt x="326571" y="1867989"/>
                </a:cubicBezTo>
                <a:cubicBezTo>
                  <a:pt x="348765" y="1880319"/>
                  <a:pt x="368832" y="1896537"/>
                  <a:pt x="391885" y="1907177"/>
                </a:cubicBezTo>
                <a:cubicBezTo>
                  <a:pt x="473505" y="1944848"/>
                  <a:pt x="514829" y="1950976"/>
                  <a:pt x="600891" y="1972492"/>
                </a:cubicBezTo>
                <a:cubicBezTo>
                  <a:pt x="622662" y="1985555"/>
                  <a:pt x="641994" y="2004034"/>
                  <a:pt x="666205" y="2011680"/>
                </a:cubicBezTo>
                <a:cubicBezTo>
                  <a:pt x="725655" y="2030454"/>
                  <a:pt x="788603" y="2035748"/>
                  <a:pt x="849085" y="2050869"/>
                </a:cubicBezTo>
                <a:lnTo>
                  <a:pt x="901337" y="2063932"/>
                </a:lnTo>
                <a:cubicBezTo>
                  <a:pt x="1070448" y="2057669"/>
                  <a:pt x="1191841" y="2086242"/>
                  <a:pt x="1332411" y="2024743"/>
                </a:cubicBezTo>
                <a:cubicBezTo>
                  <a:pt x="1377012" y="2005230"/>
                  <a:pt x="1419497" y="1981200"/>
                  <a:pt x="1463040" y="1959429"/>
                </a:cubicBezTo>
                <a:lnTo>
                  <a:pt x="1515291" y="1933303"/>
                </a:lnTo>
                <a:cubicBezTo>
                  <a:pt x="1602499" y="1802495"/>
                  <a:pt x="1479650" y="1969387"/>
                  <a:pt x="1580605" y="1881052"/>
                </a:cubicBezTo>
                <a:cubicBezTo>
                  <a:pt x="1640851" y="1828337"/>
                  <a:pt x="1693817" y="1767841"/>
                  <a:pt x="1750423" y="1711235"/>
                </a:cubicBezTo>
                <a:cubicBezTo>
                  <a:pt x="1780903" y="1680755"/>
                  <a:pt x="1805998" y="1643706"/>
                  <a:pt x="1841863" y="1619795"/>
                </a:cubicBezTo>
                <a:cubicBezTo>
                  <a:pt x="1854926" y="1611086"/>
                  <a:pt x="1869382" y="1604171"/>
                  <a:pt x="1881051" y="1593669"/>
                </a:cubicBezTo>
                <a:cubicBezTo>
                  <a:pt x="1913091" y="1564833"/>
                  <a:pt x="1939377" y="1529824"/>
                  <a:pt x="1972491" y="1502229"/>
                </a:cubicBezTo>
                <a:cubicBezTo>
                  <a:pt x="1998617" y="1480458"/>
                  <a:pt x="2026821" y="1460962"/>
                  <a:pt x="2050868" y="1436915"/>
                </a:cubicBezTo>
                <a:cubicBezTo>
                  <a:pt x="2061969" y="1425814"/>
                  <a:pt x="2066564" y="1409460"/>
                  <a:pt x="2076994" y="1397726"/>
                </a:cubicBezTo>
                <a:cubicBezTo>
                  <a:pt x="2101540" y="1370111"/>
                  <a:pt x="2129245" y="1345475"/>
                  <a:pt x="2155371" y="1319349"/>
                </a:cubicBezTo>
                <a:cubicBezTo>
                  <a:pt x="2172788" y="1301932"/>
                  <a:pt x="2193960" y="1287592"/>
                  <a:pt x="2207623" y="1267097"/>
                </a:cubicBezTo>
                <a:cubicBezTo>
                  <a:pt x="2216331" y="1254034"/>
                  <a:pt x="2222647" y="1239010"/>
                  <a:pt x="2233748" y="1227909"/>
                </a:cubicBezTo>
                <a:cubicBezTo>
                  <a:pt x="2244849" y="1216808"/>
                  <a:pt x="2260876" y="1211834"/>
                  <a:pt x="2272937" y="1201783"/>
                </a:cubicBezTo>
                <a:cubicBezTo>
                  <a:pt x="2374420" y="1117214"/>
                  <a:pt x="2242073" y="1209019"/>
                  <a:pt x="2364377" y="1123406"/>
                </a:cubicBezTo>
                <a:cubicBezTo>
                  <a:pt x="2390100" y="1105400"/>
                  <a:pt x="2412966" y="1081084"/>
                  <a:pt x="2442754" y="1071155"/>
                </a:cubicBezTo>
                <a:cubicBezTo>
                  <a:pt x="2455817" y="1066801"/>
                  <a:pt x="2469287" y="1063516"/>
                  <a:pt x="2481943" y="1058092"/>
                </a:cubicBezTo>
                <a:cubicBezTo>
                  <a:pt x="2499841" y="1050421"/>
                  <a:pt x="2514986" y="1035167"/>
                  <a:pt x="2534194" y="1031966"/>
                </a:cubicBezTo>
                <a:cubicBezTo>
                  <a:pt x="2594478" y="1021919"/>
                  <a:pt x="2656114" y="1023257"/>
                  <a:pt x="2717074" y="1018903"/>
                </a:cubicBezTo>
                <a:cubicBezTo>
                  <a:pt x="3239541" y="1071150"/>
                  <a:pt x="2906892" y="1042731"/>
                  <a:pt x="4062548" y="1018903"/>
                </a:cubicBezTo>
                <a:cubicBezTo>
                  <a:pt x="4080498" y="1018533"/>
                  <a:pt x="4097195" y="1009361"/>
                  <a:pt x="4114800" y="1005840"/>
                </a:cubicBezTo>
                <a:cubicBezTo>
                  <a:pt x="4140772" y="1000646"/>
                  <a:pt x="4167369" y="998733"/>
                  <a:pt x="4193177" y="992777"/>
                </a:cubicBezTo>
                <a:cubicBezTo>
                  <a:pt x="4224065" y="985649"/>
                  <a:pt x="4254034" y="974993"/>
                  <a:pt x="4284617" y="966652"/>
                </a:cubicBezTo>
                <a:cubicBezTo>
                  <a:pt x="4335355" y="952814"/>
                  <a:pt x="4347773" y="951408"/>
                  <a:pt x="4402183" y="940526"/>
                </a:cubicBezTo>
                <a:cubicBezTo>
                  <a:pt x="4474636" y="892223"/>
                  <a:pt x="4406251" y="933926"/>
                  <a:pt x="4506685" y="888275"/>
                </a:cubicBezTo>
                <a:cubicBezTo>
                  <a:pt x="4533277" y="876188"/>
                  <a:pt x="4557942" y="859934"/>
                  <a:pt x="4585063" y="849086"/>
                </a:cubicBezTo>
                <a:cubicBezTo>
                  <a:pt x="4626917" y="832344"/>
                  <a:pt x="4638502" y="841960"/>
                  <a:pt x="4676503" y="822960"/>
                </a:cubicBezTo>
                <a:cubicBezTo>
                  <a:pt x="4707902" y="807261"/>
                  <a:pt x="4736069" y="785420"/>
                  <a:pt x="4767943" y="770709"/>
                </a:cubicBezTo>
                <a:cubicBezTo>
                  <a:pt x="4792947" y="759169"/>
                  <a:pt x="4822021" y="757543"/>
                  <a:pt x="4846320" y="744583"/>
                </a:cubicBezTo>
                <a:cubicBezTo>
                  <a:pt x="4887878" y="722419"/>
                  <a:pt x="4922616" y="688904"/>
                  <a:pt x="4963885" y="666206"/>
                </a:cubicBezTo>
                <a:cubicBezTo>
                  <a:pt x="5009986" y="640851"/>
                  <a:pt x="5060518" y="624421"/>
                  <a:pt x="5107577" y="600892"/>
                </a:cubicBezTo>
                <a:cubicBezTo>
                  <a:pt x="5193052" y="558154"/>
                  <a:pt x="5099284" y="593356"/>
                  <a:pt x="5185954" y="535577"/>
                </a:cubicBezTo>
                <a:cubicBezTo>
                  <a:pt x="5197411" y="527939"/>
                  <a:pt x="5212080" y="526869"/>
                  <a:pt x="5225143" y="522515"/>
                </a:cubicBezTo>
                <a:cubicBezTo>
                  <a:pt x="5251269" y="496389"/>
                  <a:pt x="5294559" y="479981"/>
                  <a:pt x="5303520" y="444137"/>
                </a:cubicBezTo>
                <a:cubicBezTo>
                  <a:pt x="5307874" y="426720"/>
                  <a:pt x="5304761" y="405397"/>
                  <a:pt x="5316583" y="391886"/>
                </a:cubicBezTo>
                <a:cubicBezTo>
                  <a:pt x="5337260" y="368256"/>
                  <a:pt x="5394960" y="339635"/>
                  <a:pt x="5394960" y="339635"/>
                </a:cubicBezTo>
                <a:cubicBezTo>
                  <a:pt x="5399314" y="326572"/>
                  <a:pt x="5394665" y="303786"/>
                  <a:pt x="5408023" y="300446"/>
                </a:cubicBezTo>
                <a:cubicBezTo>
                  <a:pt x="5423254" y="296638"/>
                  <a:pt x="5434436" y="317447"/>
                  <a:pt x="5447211" y="326572"/>
                </a:cubicBezTo>
                <a:cubicBezTo>
                  <a:pt x="5493702" y="359779"/>
                  <a:pt x="5489419" y="367882"/>
                  <a:pt x="5538651" y="378823"/>
                </a:cubicBezTo>
                <a:cubicBezTo>
                  <a:pt x="5564506" y="384569"/>
                  <a:pt x="5591056" y="386692"/>
                  <a:pt x="5617028" y="391886"/>
                </a:cubicBezTo>
                <a:cubicBezTo>
                  <a:pt x="5634633" y="395407"/>
                  <a:pt x="5651389" y="403458"/>
                  <a:pt x="5669280" y="404949"/>
                </a:cubicBezTo>
                <a:cubicBezTo>
                  <a:pt x="5756173" y="412190"/>
                  <a:pt x="5843451" y="413658"/>
                  <a:pt x="5930537" y="418012"/>
                </a:cubicBezTo>
                <a:cubicBezTo>
                  <a:pt x="5943600" y="422366"/>
                  <a:pt x="5956367" y="427736"/>
                  <a:pt x="5969725" y="431075"/>
                </a:cubicBezTo>
                <a:cubicBezTo>
                  <a:pt x="6220745" y="493828"/>
                  <a:pt x="6658029" y="433208"/>
                  <a:pt x="6779623" y="431075"/>
                </a:cubicBezTo>
                <a:lnTo>
                  <a:pt x="6923314" y="404949"/>
                </a:lnTo>
                <a:cubicBezTo>
                  <a:pt x="6945136" y="400857"/>
                  <a:pt x="6967088" y="397271"/>
                  <a:pt x="6988628" y="391886"/>
                </a:cubicBezTo>
                <a:cubicBezTo>
                  <a:pt x="7001986" y="388546"/>
                  <a:pt x="7014754" y="383177"/>
                  <a:pt x="7027817" y="378823"/>
                </a:cubicBezTo>
                <a:cubicBezTo>
                  <a:pt x="7040880" y="370114"/>
                  <a:pt x="7052428" y="358528"/>
                  <a:pt x="7067005" y="352697"/>
                </a:cubicBezTo>
                <a:cubicBezTo>
                  <a:pt x="7106751" y="336799"/>
                  <a:pt x="7225353" y="311504"/>
                  <a:pt x="7262948" y="300446"/>
                </a:cubicBezTo>
                <a:cubicBezTo>
                  <a:pt x="7517143" y="225682"/>
                  <a:pt x="7288461" y="284269"/>
                  <a:pt x="7432765" y="248195"/>
                </a:cubicBezTo>
                <a:cubicBezTo>
                  <a:pt x="7529313" y="199921"/>
                  <a:pt x="7550422" y="181668"/>
                  <a:pt x="7641771" y="156755"/>
                </a:cubicBezTo>
                <a:cubicBezTo>
                  <a:pt x="7663191" y="150913"/>
                  <a:pt x="7685411" y="148508"/>
                  <a:pt x="7707085" y="143692"/>
                </a:cubicBezTo>
                <a:cubicBezTo>
                  <a:pt x="7724611" y="139797"/>
                  <a:pt x="7741811" y="134524"/>
                  <a:pt x="7759337" y="130629"/>
                </a:cubicBezTo>
                <a:cubicBezTo>
                  <a:pt x="7781011" y="125813"/>
                  <a:pt x="7803351" y="123831"/>
                  <a:pt x="7824651" y="117566"/>
                </a:cubicBezTo>
                <a:cubicBezTo>
                  <a:pt x="7877491" y="102025"/>
                  <a:pt x="7927397" y="76117"/>
                  <a:pt x="7981405" y="65315"/>
                </a:cubicBezTo>
                <a:cubicBezTo>
                  <a:pt x="8003177" y="60961"/>
                  <a:pt x="8024819" y="55902"/>
                  <a:pt x="8046720" y="52252"/>
                </a:cubicBezTo>
                <a:cubicBezTo>
                  <a:pt x="8179926" y="30051"/>
                  <a:pt x="8367963" y="16031"/>
                  <a:pt x="8477794" y="13063"/>
                </a:cubicBezTo>
                <a:lnTo>
                  <a:pt x="8961120" y="0"/>
                </a:lnTo>
                <a:lnTo>
                  <a:pt x="10084525" y="13063"/>
                </a:lnTo>
                <a:cubicBezTo>
                  <a:pt x="10123946" y="13893"/>
                  <a:pt x="10163198" y="19644"/>
                  <a:pt x="10202091" y="26126"/>
                </a:cubicBezTo>
                <a:cubicBezTo>
                  <a:pt x="10305253" y="43320"/>
                  <a:pt x="10178578" y="39189"/>
                  <a:pt x="10280468" y="39189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-7913" y="-23936"/>
            <a:ext cx="12817425" cy="9625135"/>
            <a:chOff x="-7912" y="0"/>
            <a:chExt cx="12817425" cy="962513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6854" y="7104856"/>
              <a:ext cx="7394746" cy="2520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38758"/>
              <a:ext cx="7480920" cy="170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0400" y="3110960"/>
              <a:ext cx="8117159" cy="327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6704" y="1848272"/>
              <a:ext cx="6713344" cy="12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5308848" cy="297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48672" y="0"/>
              <a:ext cx="7552928" cy="161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 rot="16200000">
              <a:off x="-378634" y="418915"/>
              <a:ext cx="1080000" cy="33855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SCIENCE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0" y="213630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12513568" y="62413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0" y="595272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2513568" y="58807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2513568" y="912108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0" y="92650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12100175" y="2363070"/>
              <a:ext cx="1080121" cy="33855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ART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 rot="16200000">
              <a:off x="-450635" y="5099443"/>
              <a:ext cx="1224000" cy="33855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TECHNIQUE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12020323" y="6971650"/>
              <a:ext cx="1224000" cy="33855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TECHNIQUE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12100235" y="4523371"/>
              <a:ext cx="1080000" cy="33855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SCIENCE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-378634" y="8411803"/>
              <a:ext cx="1080000" cy="33855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ART</a:t>
              </a: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2128" y="1992288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0560" y="2496344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04856" y="1344216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36904" y="3864496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53328" y="1704256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28592" y="8833048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4136" y="7752928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009312" y="6672808"/>
              <a:ext cx="1090613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6144" y="4008512"/>
              <a:ext cx="1146175" cy="188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17224" y="4584576"/>
              <a:ext cx="19240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orme libre 30"/>
            <p:cNvSpPr/>
            <p:nvPr/>
          </p:nvSpPr>
          <p:spPr>
            <a:xfrm>
              <a:off x="1162594" y="2495006"/>
              <a:ext cx="3135086" cy="613954"/>
            </a:xfrm>
            <a:custGeom>
              <a:avLst/>
              <a:gdLst>
                <a:gd name="connsiteX0" fmla="*/ 0 w 3135086"/>
                <a:gd name="connsiteY0" fmla="*/ 0 h 613954"/>
                <a:gd name="connsiteX1" fmla="*/ 78377 w 3135086"/>
                <a:gd name="connsiteY1" fmla="*/ 182880 h 613954"/>
                <a:gd name="connsiteX2" fmla="*/ 209006 w 3135086"/>
                <a:gd name="connsiteY2" fmla="*/ 261257 h 613954"/>
                <a:gd name="connsiteX3" fmla="*/ 248195 w 3135086"/>
                <a:gd name="connsiteY3" fmla="*/ 287383 h 613954"/>
                <a:gd name="connsiteX4" fmla="*/ 378823 w 3135086"/>
                <a:gd name="connsiteY4" fmla="*/ 313508 h 613954"/>
                <a:gd name="connsiteX5" fmla="*/ 418012 w 3135086"/>
                <a:gd name="connsiteY5" fmla="*/ 326571 h 613954"/>
                <a:gd name="connsiteX6" fmla="*/ 483326 w 3135086"/>
                <a:gd name="connsiteY6" fmla="*/ 352697 h 613954"/>
                <a:gd name="connsiteX7" fmla="*/ 548640 w 3135086"/>
                <a:gd name="connsiteY7" fmla="*/ 365760 h 613954"/>
                <a:gd name="connsiteX8" fmla="*/ 561703 w 3135086"/>
                <a:gd name="connsiteY8" fmla="*/ 418011 h 613954"/>
                <a:gd name="connsiteX9" fmla="*/ 574766 w 3135086"/>
                <a:gd name="connsiteY9" fmla="*/ 522514 h 613954"/>
                <a:gd name="connsiteX10" fmla="*/ 613955 w 3135086"/>
                <a:gd name="connsiteY10" fmla="*/ 535577 h 613954"/>
                <a:gd name="connsiteX11" fmla="*/ 744583 w 3135086"/>
                <a:gd name="connsiteY11" fmla="*/ 561703 h 613954"/>
                <a:gd name="connsiteX12" fmla="*/ 849086 w 3135086"/>
                <a:gd name="connsiteY12" fmla="*/ 574765 h 613954"/>
                <a:gd name="connsiteX13" fmla="*/ 927463 w 3135086"/>
                <a:gd name="connsiteY13" fmla="*/ 587828 h 613954"/>
                <a:gd name="connsiteX14" fmla="*/ 966652 w 3135086"/>
                <a:gd name="connsiteY14" fmla="*/ 600891 h 613954"/>
                <a:gd name="connsiteX15" fmla="*/ 1476103 w 3135086"/>
                <a:gd name="connsiteY15" fmla="*/ 613954 h 613954"/>
                <a:gd name="connsiteX16" fmla="*/ 2063932 w 3135086"/>
                <a:gd name="connsiteY16" fmla="*/ 600891 h 613954"/>
                <a:gd name="connsiteX17" fmla="*/ 2233749 w 3135086"/>
                <a:gd name="connsiteY17" fmla="*/ 574765 h 613954"/>
                <a:gd name="connsiteX18" fmla="*/ 2351315 w 3135086"/>
                <a:gd name="connsiteY18" fmla="*/ 509451 h 613954"/>
                <a:gd name="connsiteX19" fmla="*/ 2429692 w 3135086"/>
                <a:gd name="connsiteY19" fmla="*/ 470263 h 613954"/>
                <a:gd name="connsiteX20" fmla="*/ 2468880 w 3135086"/>
                <a:gd name="connsiteY20" fmla="*/ 431074 h 613954"/>
                <a:gd name="connsiteX21" fmla="*/ 2481943 w 3135086"/>
                <a:gd name="connsiteY21" fmla="*/ 391885 h 613954"/>
                <a:gd name="connsiteX22" fmla="*/ 2521132 w 3135086"/>
                <a:gd name="connsiteY22" fmla="*/ 339634 h 613954"/>
                <a:gd name="connsiteX23" fmla="*/ 2612572 w 3135086"/>
                <a:gd name="connsiteY23" fmla="*/ 261257 h 613954"/>
                <a:gd name="connsiteX24" fmla="*/ 2638697 w 3135086"/>
                <a:gd name="connsiteY24" fmla="*/ 222068 h 613954"/>
                <a:gd name="connsiteX25" fmla="*/ 2834640 w 3135086"/>
                <a:gd name="connsiteY25" fmla="*/ 169817 h 613954"/>
                <a:gd name="connsiteX26" fmla="*/ 2873829 w 3135086"/>
                <a:gd name="connsiteY26" fmla="*/ 182880 h 613954"/>
                <a:gd name="connsiteX27" fmla="*/ 3135086 w 3135086"/>
                <a:gd name="connsiteY27" fmla="*/ 209005 h 61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35086" h="613954">
                  <a:moveTo>
                    <a:pt x="0" y="0"/>
                  </a:moveTo>
                  <a:cubicBezTo>
                    <a:pt x="26126" y="60960"/>
                    <a:pt x="43793" y="126288"/>
                    <a:pt x="78377" y="182880"/>
                  </a:cubicBezTo>
                  <a:cubicBezTo>
                    <a:pt x="109996" y="234619"/>
                    <a:pt x="161544" y="237526"/>
                    <a:pt x="209006" y="261257"/>
                  </a:cubicBezTo>
                  <a:cubicBezTo>
                    <a:pt x="223048" y="268278"/>
                    <a:pt x="233189" y="282766"/>
                    <a:pt x="248195" y="287383"/>
                  </a:cubicBezTo>
                  <a:cubicBezTo>
                    <a:pt x="290636" y="300442"/>
                    <a:pt x="336697" y="299466"/>
                    <a:pt x="378823" y="313508"/>
                  </a:cubicBezTo>
                  <a:cubicBezTo>
                    <a:pt x="391886" y="317862"/>
                    <a:pt x="405119" y="321736"/>
                    <a:pt x="418012" y="326571"/>
                  </a:cubicBezTo>
                  <a:cubicBezTo>
                    <a:pt x="439967" y="334804"/>
                    <a:pt x="460866" y="345959"/>
                    <a:pt x="483326" y="352697"/>
                  </a:cubicBezTo>
                  <a:cubicBezTo>
                    <a:pt x="504592" y="359077"/>
                    <a:pt x="526869" y="361406"/>
                    <a:pt x="548640" y="365760"/>
                  </a:cubicBezTo>
                  <a:cubicBezTo>
                    <a:pt x="552994" y="383177"/>
                    <a:pt x="558751" y="400302"/>
                    <a:pt x="561703" y="418011"/>
                  </a:cubicBezTo>
                  <a:cubicBezTo>
                    <a:pt x="567474" y="452639"/>
                    <a:pt x="560508" y="490434"/>
                    <a:pt x="574766" y="522514"/>
                  </a:cubicBezTo>
                  <a:cubicBezTo>
                    <a:pt x="580358" y="535097"/>
                    <a:pt x="600715" y="531794"/>
                    <a:pt x="613955" y="535577"/>
                  </a:cubicBezTo>
                  <a:cubicBezTo>
                    <a:pt x="661559" y="549178"/>
                    <a:pt x="693260" y="554371"/>
                    <a:pt x="744583" y="561703"/>
                  </a:cubicBezTo>
                  <a:cubicBezTo>
                    <a:pt x="779336" y="566668"/>
                    <a:pt x="814333" y="569800"/>
                    <a:pt x="849086" y="574765"/>
                  </a:cubicBezTo>
                  <a:cubicBezTo>
                    <a:pt x="875306" y="578511"/>
                    <a:pt x="901608" y="582082"/>
                    <a:pt x="927463" y="587828"/>
                  </a:cubicBezTo>
                  <a:cubicBezTo>
                    <a:pt x="940905" y="590815"/>
                    <a:pt x="952898" y="600236"/>
                    <a:pt x="966652" y="600891"/>
                  </a:cubicBezTo>
                  <a:cubicBezTo>
                    <a:pt x="1136333" y="608971"/>
                    <a:pt x="1306286" y="609600"/>
                    <a:pt x="1476103" y="613954"/>
                  </a:cubicBezTo>
                  <a:lnTo>
                    <a:pt x="2063932" y="600891"/>
                  </a:lnTo>
                  <a:cubicBezTo>
                    <a:pt x="2122567" y="598759"/>
                    <a:pt x="2180011" y="597795"/>
                    <a:pt x="2233749" y="574765"/>
                  </a:cubicBezTo>
                  <a:cubicBezTo>
                    <a:pt x="2292258" y="549690"/>
                    <a:pt x="2290753" y="542484"/>
                    <a:pt x="2351315" y="509451"/>
                  </a:cubicBezTo>
                  <a:cubicBezTo>
                    <a:pt x="2376958" y="495464"/>
                    <a:pt x="2403566" y="483326"/>
                    <a:pt x="2429692" y="470263"/>
                  </a:cubicBezTo>
                  <a:cubicBezTo>
                    <a:pt x="2442755" y="457200"/>
                    <a:pt x="2458633" y="446445"/>
                    <a:pt x="2468880" y="431074"/>
                  </a:cubicBezTo>
                  <a:cubicBezTo>
                    <a:pt x="2476518" y="419617"/>
                    <a:pt x="2475111" y="403840"/>
                    <a:pt x="2481943" y="391885"/>
                  </a:cubicBezTo>
                  <a:cubicBezTo>
                    <a:pt x="2492745" y="372982"/>
                    <a:pt x="2506963" y="356164"/>
                    <a:pt x="2521132" y="339634"/>
                  </a:cubicBezTo>
                  <a:cubicBezTo>
                    <a:pt x="2553886" y="301421"/>
                    <a:pt x="2571267" y="292235"/>
                    <a:pt x="2612572" y="261257"/>
                  </a:cubicBezTo>
                  <a:cubicBezTo>
                    <a:pt x="2621280" y="248194"/>
                    <a:pt x="2624914" y="229586"/>
                    <a:pt x="2638697" y="222068"/>
                  </a:cubicBezTo>
                  <a:cubicBezTo>
                    <a:pt x="2701479" y="187823"/>
                    <a:pt x="2766754" y="181132"/>
                    <a:pt x="2834640" y="169817"/>
                  </a:cubicBezTo>
                  <a:cubicBezTo>
                    <a:pt x="2847703" y="174171"/>
                    <a:pt x="2860198" y="180933"/>
                    <a:pt x="2873829" y="182880"/>
                  </a:cubicBezTo>
                  <a:cubicBezTo>
                    <a:pt x="3063439" y="209967"/>
                    <a:pt x="3036084" y="209005"/>
                    <a:pt x="3135086" y="209005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5133141" y="1589703"/>
              <a:ext cx="1816299" cy="892240"/>
            </a:xfrm>
            <a:custGeom>
              <a:avLst/>
              <a:gdLst>
                <a:gd name="connsiteX0" fmla="*/ 562 w 1816299"/>
                <a:gd name="connsiteY0" fmla="*/ 892240 h 892240"/>
                <a:gd name="connsiteX1" fmla="*/ 92002 w 1816299"/>
                <a:gd name="connsiteY1" fmla="*/ 591794 h 892240"/>
                <a:gd name="connsiteX2" fmla="*/ 131190 w 1816299"/>
                <a:gd name="connsiteY2" fmla="*/ 500354 h 892240"/>
                <a:gd name="connsiteX3" fmla="*/ 170379 w 1816299"/>
                <a:gd name="connsiteY3" fmla="*/ 421977 h 892240"/>
                <a:gd name="connsiteX4" fmla="*/ 209568 w 1816299"/>
                <a:gd name="connsiteY4" fmla="*/ 395851 h 892240"/>
                <a:gd name="connsiteX5" fmla="*/ 261819 w 1816299"/>
                <a:gd name="connsiteY5" fmla="*/ 356663 h 892240"/>
                <a:gd name="connsiteX6" fmla="*/ 340196 w 1816299"/>
                <a:gd name="connsiteY6" fmla="*/ 317474 h 892240"/>
                <a:gd name="connsiteX7" fmla="*/ 457762 w 1816299"/>
                <a:gd name="connsiteY7" fmla="*/ 226034 h 892240"/>
                <a:gd name="connsiteX8" fmla="*/ 496950 w 1816299"/>
                <a:gd name="connsiteY8" fmla="*/ 199908 h 892240"/>
                <a:gd name="connsiteX9" fmla="*/ 588390 w 1816299"/>
                <a:gd name="connsiteY9" fmla="*/ 173783 h 892240"/>
                <a:gd name="connsiteX10" fmla="*/ 732082 w 1816299"/>
                <a:gd name="connsiteY10" fmla="*/ 95406 h 892240"/>
                <a:gd name="connsiteX11" fmla="*/ 797396 w 1816299"/>
                <a:gd name="connsiteY11" fmla="*/ 69280 h 892240"/>
                <a:gd name="connsiteX12" fmla="*/ 862710 w 1816299"/>
                <a:gd name="connsiteY12" fmla="*/ 56217 h 892240"/>
                <a:gd name="connsiteX13" fmla="*/ 901899 w 1816299"/>
                <a:gd name="connsiteY13" fmla="*/ 30091 h 892240"/>
                <a:gd name="connsiteX14" fmla="*/ 993339 w 1816299"/>
                <a:gd name="connsiteY14" fmla="*/ 3966 h 892240"/>
                <a:gd name="connsiteX15" fmla="*/ 1228470 w 1816299"/>
                <a:gd name="connsiteY15" fmla="*/ 17028 h 892240"/>
                <a:gd name="connsiteX16" fmla="*/ 1280722 w 1816299"/>
                <a:gd name="connsiteY16" fmla="*/ 3966 h 892240"/>
                <a:gd name="connsiteX17" fmla="*/ 1816299 w 1816299"/>
                <a:gd name="connsiteY17" fmla="*/ 3966 h 8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6299" h="892240">
                  <a:moveTo>
                    <a:pt x="562" y="892240"/>
                  </a:moveTo>
                  <a:cubicBezTo>
                    <a:pt x="51383" y="688958"/>
                    <a:pt x="0" y="883133"/>
                    <a:pt x="92002" y="591794"/>
                  </a:cubicBezTo>
                  <a:cubicBezTo>
                    <a:pt x="138606" y="444216"/>
                    <a:pt x="69106" y="624524"/>
                    <a:pt x="131190" y="500354"/>
                  </a:cubicBezTo>
                  <a:cubicBezTo>
                    <a:pt x="152438" y="457858"/>
                    <a:pt x="132944" y="459412"/>
                    <a:pt x="170379" y="421977"/>
                  </a:cubicBezTo>
                  <a:cubicBezTo>
                    <a:pt x="181480" y="410876"/>
                    <a:pt x="196793" y="404976"/>
                    <a:pt x="209568" y="395851"/>
                  </a:cubicBezTo>
                  <a:cubicBezTo>
                    <a:pt x="227284" y="383197"/>
                    <a:pt x="243150" y="367864"/>
                    <a:pt x="261819" y="356663"/>
                  </a:cubicBezTo>
                  <a:cubicBezTo>
                    <a:pt x="286866" y="341635"/>
                    <a:pt x="315892" y="333677"/>
                    <a:pt x="340196" y="317474"/>
                  </a:cubicBezTo>
                  <a:cubicBezTo>
                    <a:pt x="381504" y="289935"/>
                    <a:pt x="416454" y="253573"/>
                    <a:pt x="457762" y="226034"/>
                  </a:cubicBezTo>
                  <a:cubicBezTo>
                    <a:pt x="470825" y="217325"/>
                    <a:pt x="482373" y="205739"/>
                    <a:pt x="496950" y="199908"/>
                  </a:cubicBezTo>
                  <a:cubicBezTo>
                    <a:pt x="526382" y="188135"/>
                    <a:pt x="557910" y="182491"/>
                    <a:pt x="588390" y="173783"/>
                  </a:cubicBezTo>
                  <a:cubicBezTo>
                    <a:pt x="651296" y="136039"/>
                    <a:pt x="662581" y="126997"/>
                    <a:pt x="732082" y="95406"/>
                  </a:cubicBezTo>
                  <a:cubicBezTo>
                    <a:pt x="753429" y="85703"/>
                    <a:pt x="774936" y="76018"/>
                    <a:pt x="797396" y="69280"/>
                  </a:cubicBezTo>
                  <a:cubicBezTo>
                    <a:pt x="818662" y="62900"/>
                    <a:pt x="840939" y="60571"/>
                    <a:pt x="862710" y="56217"/>
                  </a:cubicBezTo>
                  <a:cubicBezTo>
                    <a:pt x="875773" y="47508"/>
                    <a:pt x="887857" y="37112"/>
                    <a:pt x="901899" y="30091"/>
                  </a:cubicBezTo>
                  <a:cubicBezTo>
                    <a:pt x="920641" y="20720"/>
                    <a:pt x="976594" y="8152"/>
                    <a:pt x="993339" y="3966"/>
                  </a:cubicBezTo>
                  <a:cubicBezTo>
                    <a:pt x="1071716" y="8320"/>
                    <a:pt x="1149972" y="17028"/>
                    <a:pt x="1228470" y="17028"/>
                  </a:cubicBezTo>
                  <a:cubicBezTo>
                    <a:pt x="1246423" y="17028"/>
                    <a:pt x="1262773" y="4365"/>
                    <a:pt x="1280722" y="3966"/>
                  </a:cubicBezTo>
                  <a:cubicBezTo>
                    <a:pt x="1459204" y="0"/>
                    <a:pt x="1637773" y="3966"/>
                    <a:pt x="1816299" y="3966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7981406" y="1632857"/>
              <a:ext cx="3200400" cy="170357"/>
            </a:xfrm>
            <a:custGeom>
              <a:avLst/>
              <a:gdLst>
                <a:gd name="connsiteX0" fmla="*/ 0 w 3200400"/>
                <a:gd name="connsiteY0" fmla="*/ 0 h 170357"/>
                <a:gd name="connsiteX1" fmla="*/ 65314 w 3200400"/>
                <a:gd name="connsiteY1" fmla="*/ 26126 h 170357"/>
                <a:gd name="connsiteX2" fmla="*/ 143691 w 3200400"/>
                <a:gd name="connsiteY2" fmla="*/ 78377 h 170357"/>
                <a:gd name="connsiteX3" fmla="*/ 222068 w 3200400"/>
                <a:gd name="connsiteY3" fmla="*/ 91440 h 170357"/>
                <a:gd name="connsiteX4" fmla="*/ 875211 w 3200400"/>
                <a:gd name="connsiteY4" fmla="*/ 78377 h 170357"/>
                <a:gd name="connsiteX5" fmla="*/ 1789611 w 3200400"/>
                <a:gd name="connsiteY5" fmla="*/ 91440 h 170357"/>
                <a:gd name="connsiteX6" fmla="*/ 2886891 w 3200400"/>
                <a:gd name="connsiteY6" fmla="*/ 104503 h 170357"/>
                <a:gd name="connsiteX7" fmla="*/ 2952205 w 3200400"/>
                <a:gd name="connsiteY7" fmla="*/ 117566 h 170357"/>
                <a:gd name="connsiteX8" fmla="*/ 2991394 w 3200400"/>
                <a:gd name="connsiteY8" fmla="*/ 143692 h 170357"/>
                <a:gd name="connsiteX9" fmla="*/ 3082834 w 3200400"/>
                <a:gd name="connsiteY9" fmla="*/ 156754 h 170357"/>
                <a:gd name="connsiteX10" fmla="*/ 3200400 w 3200400"/>
                <a:gd name="connsiteY10" fmla="*/ 169817 h 17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400" h="170357">
                  <a:moveTo>
                    <a:pt x="0" y="0"/>
                  </a:moveTo>
                  <a:cubicBezTo>
                    <a:pt x="21771" y="8709"/>
                    <a:pt x="44729" y="14898"/>
                    <a:pt x="65314" y="26126"/>
                  </a:cubicBezTo>
                  <a:cubicBezTo>
                    <a:pt x="92879" y="41162"/>
                    <a:pt x="114707" y="66300"/>
                    <a:pt x="143691" y="78377"/>
                  </a:cubicBezTo>
                  <a:cubicBezTo>
                    <a:pt x="168140" y="88564"/>
                    <a:pt x="195942" y="87086"/>
                    <a:pt x="222068" y="91440"/>
                  </a:cubicBezTo>
                  <a:cubicBezTo>
                    <a:pt x="439782" y="87086"/>
                    <a:pt x="657453" y="78377"/>
                    <a:pt x="875211" y="78377"/>
                  </a:cubicBezTo>
                  <a:cubicBezTo>
                    <a:pt x="1180042" y="78377"/>
                    <a:pt x="1484806" y="87481"/>
                    <a:pt x="1789611" y="91440"/>
                  </a:cubicBezTo>
                  <a:lnTo>
                    <a:pt x="2886891" y="104503"/>
                  </a:lnTo>
                  <a:cubicBezTo>
                    <a:pt x="2908662" y="108857"/>
                    <a:pt x="2931416" y="109770"/>
                    <a:pt x="2952205" y="117566"/>
                  </a:cubicBezTo>
                  <a:cubicBezTo>
                    <a:pt x="2966905" y="123079"/>
                    <a:pt x="2976356" y="139181"/>
                    <a:pt x="2991394" y="143692"/>
                  </a:cubicBezTo>
                  <a:cubicBezTo>
                    <a:pt x="3020885" y="152539"/>
                    <a:pt x="3052315" y="152685"/>
                    <a:pt x="3082834" y="156754"/>
                  </a:cubicBezTo>
                  <a:cubicBezTo>
                    <a:pt x="3184860" y="170357"/>
                    <a:pt x="3153075" y="169817"/>
                    <a:pt x="3200400" y="169817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1110343" y="4832146"/>
              <a:ext cx="2352119" cy="1359648"/>
            </a:xfrm>
            <a:custGeom>
              <a:avLst/>
              <a:gdLst>
                <a:gd name="connsiteX0" fmla="*/ 0 w 2352119"/>
                <a:gd name="connsiteY0" fmla="*/ 1059203 h 1359648"/>
                <a:gd name="connsiteX1" fmla="*/ 104503 w 2352119"/>
                <a:gd name="connsiteY1" fmla="*/ 1268208 h 1359648"/>
                <a:gd name="connsiteX2" fmla="*/ 209006 w 2352119"/>
                <a:gd name="connsiteY2" fmla="*/ 1320460 h 1359648"/>
                <a:gd name="connsiteX3" fmla="*/ 339634 w 2352119"/>
                <a:gd name="connsiteY3" fmla="*/ 1359648 h 1359648"/>
                <a:gd name="connsiteX4" fmla="*/ 1005840 w 2352119"/>
                <a:gd name="connsiteY4" fmla="*/ 1346585 h 1359648"/>
                <a:gd name="connsiteX5" fmla="*/ 1136468 w 2352119"/>
                <a:gd name="connsiteY5" fmla="*/ 1307397 h 1359648"/>
                <a:gd name="connsiteX6" fmla="*/ 1175657 w 2352119"/>
                <a:gd name="connsiteY6" fmla="*/ 1281271 h 1359648"/>
                <a:gd name="connsiteX7" fmla="*/ 1214846 w 2352119"/>
                <a:gd name="connsiteY7" fmla="*/ 1229020 h 1359648"/>
                <a:gd name="connsiteX8" fmla="*/ 1319348 w 2352119"/>
                <a:gd name="connsiteY8" fmla="*/ 1176768 h 1359648"/>
                <a:gd name="connsiteX9" fmla="*/ 1463040 w 2352119"/>
                <a:gd name="connsiteY9" fmla="*/ 1098391 h 1359648"/>
                <a:gd name="connsiteX10" fmla="*/ 1528354 w 2352119"/>
                <a:gd name="connsiteY10" fmla="*/ 1033077 h 1359648"/>
                <a:gd name="connsiteX11" fmla="*/ 1567543 w 2352119"/>
                <a:gd name="connsiteY11" fmla="*/ 1006951 h 1359648"/>
                <a:gd name="connsiteX12" fmla="*/ 1685108 w 2352119"/>
                <a:gd name="connsiteY12" fmla="*/ 811008 h 1359648"/>
                <a:gd name="connsiteX13" fmla="*/ 1698171 w 2352119"/>
                <a:gd name="connsiteY13" fmla="*/ 771820 h 1359648"/>
                <a:gd name="connsiteX14" fmla="*/ 1711234 w 2352119"/>
                <a:gd name="connsiteY14" fmla="*/ 732631 h 1359648"/>
                <a:gd name="connsiteX15" fmla="*/ 1685108 w 2352119"/>
                <a:gd name="connsiteY15" fmla="*/ 628128 h 1359648"/>
                <a:gd name="connsiteX16" fmla="*/ 1672046 w 2352119"/>
                <a:gd name="connsiteY16" fmla="*/ 588940 h 1359648"/>
                <a:gd name="connsiteX17" fmla="*/ 1645920 w 2352119"/>
                <a:gd name="connsiteY17" fmla="*/ 484437 h 1359648"/>
                <a:gd name="connsiteX18" fmla="*/ 1619794 w 2352119"/>
                <a:gd name="connsiteY18" fmla="*/ 432185 h 1359648"/>
                <a:gd name="connsiteX19" fmla="*/ 1463040 w 2352119"/>
                <a:gd name="connsiteY19" fmla="*/ 366871 h 1359648"/>
                <a:gd name="connsiteX20" fmla="*/ 1227908 w 2352119"/>
                <a:gd name="connsiteY20" fmla="*/ 392997 h 1359648"/>
                <a:gd name="connsiteX21" fmla="*/ 1175657 w 2352119"/>
                <a:gd name="connsiteY21" fmla="*/ 406060 h 1359648"/>
                <a:gd name="connsiteX22" fmla="*/ 1097280 w 2352119"/>
                <a:gd name="connsiteY22" fmla="*/ 484437 h 1359648"/>
                <a:gd name="connsiteX23" fmla="*/ 1084217 w 2352119"/>
                <a:gd name="connsiteY23" fmla="*/ 536688 h 1359648"/>
                <a:gd name="connsiteX24" fmla="*/ 1058091 w 2352119"/>
                <a:gd name="connsiteY24" fmla="*/ 732631 h 1359648"/>
                <a:gd name="connsiteX25" fmla="*/ 1084217 w 2352119"/>
                <a:gd name="connsiteY25" fmla="*/ 1046140 h 1359648"/>
                <a:gd name="connsiteX26" fmla="*/ 1149531 w 2352119"/>
                <a:gd name="connsiteY26" fmla="*/ 1124517 h 1359648"/>
                <a:gd name="connsiteX27" fmla="*/ 1449977 w 2352119"/>
                <a:gd name="connsiteY27" fmla="*/ 1281271 h 1359648"/>
                <a:gd name="connsiteX28" fmla="*/ 1685108 w 2352119"/>
                <a:gd name="connsiteY28" fmla="*/ 1307397 h 1359648"/>
                <a:gd name="connsiteX29" fmla="*/ 1763486 w 2352119"/>
                <a:gd name="connsiteY29" fmla="*/ 1320460 h 1359648"/>
                <a:gd name="connsiteX30" fmla="*/ 2259874 w 2352119"/>
                <a:gd name="connsiteY30" fmla="*/ 1229020 h 1359648"/>
                <a:gd name="connsiteX31" fmla="*/ 2299063 w 2352119"/>
                <a:gd name="connsiteY31" fmla="*/ 1202894 h 1359648"/>
                <a:gd name="connsiteX32" fmla="*/ 2351314 w 2352119"/>
                <a:gd name="connsiteY32" fmla="*/ 1124517 h 1359648"/>
                <a:gd name="connsiteX33" fmla="*/ 2338251 w 2352119"/>
                <a:gd name="connsiteY33" fmla="*/ 615065 h 1359648"/>
                <a:gd name="connsiteX34" fmla="*/ 2325188 w 2352119"/>
                <a:gd name="connsiteY34" fmla="*/ 562814 h 1359648"/>
                <a:gd name="connsiteX35" fmla="*/ 2194560 w 2352119"/>
                <a:gd name="connsiteY35" fmla="*/ 484437 h 1359648"/>
                <a:gd name="connsiteX36" fmla="*/ 2076994 w 2352119"/>
                <a:gd name="connsiteY36" fmla="*/ 419123 h 1359648"/>
                <a:gd name="connsiteX37" fmla="*/ 1933303 w 2352119"/>
                <a:gd name="connsiteY37" fmla="*/ 379934 h 1359648"/>
                <a:gd name="connsiteX38" fmla="*/ 1841863 w 2352119"/>
                <a:gd name="connsiteY38" fmla="*/ 366871 h 1359648"/>
                <a:gd name="connsiteX39" fmla="*/ 1750423 w 2352119"/>
                <a:gd name="connsiteY39" fmla="*/ 327683 h 1359648"/>
                <a:gd name="connsiteX40" fmla="*/ 1672046 w 2352119"/>
                <a:gd name="connsiteY40" fmla="*/ 288494 h 1359648"/>
                <a:gd name="connsiteX41" fmla="*/ 1567543 w 2352119"/>
                <a:gd name="connsiteY41" fmla="*/ 170928 h 1359648"/>
                <a:gd name="connsiteX42" fmla="*/ 1528354 w 2352119"/>
                <a:gd name="connsiteY42" fmla="*/ 131740 h 1359648"/>
                <a:gd name="connsiteX43" fmla="*/ 1476103 w 2352119"/>
                <a:gd name="connsiteY43" fmla="*/ 105614 h 1359648"/>
                <a:gd name="connsiteX44" fmla="*/ 1397726 w 2352119"/>
                <a:gd name="connsiteY44" fmla="*/ 79488 h 1359648"/>
                <a:gd name="connsiteX45" fmla="*/ 1358537 w 2352119"/>
                <a:gd name="connsiteY45" fmla="*/ 66425 h 1359648"/>
                <a:gd name="connsiteX46" fmla="*/ 1319348 w 2352119"/>
                <a:gd name="connsiteY46" fmla="*/ 53363 h 1359648"/>
                <a:gd name="connsiteX47" fmla="*/ 1240971 w 2352119"/>
                <a:gd name="connsiteY47" fmla="*/ 27237 h 1359648"/>
                <a:gd name="connsiteX48" fmla="*/ 1149531 w 2352119"/>
                <a:gd name="connsiteY48" fmla="*/ 14174 h 1359648"/>
                <a:gd name="connsiteX49" fmla="*/ 692331 w 2352119"/>
                <a:gd name="connsiteY49" fmla="*/ 1111 h 1359648"/>
                <a:gd name="connsiteX50" fmla="*/ 535577 w 2352119"/>
                <a:gd name="connsiteY50" fmla="*/ 1111 h 135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52119" h="1359648">
                  <a:moveTo>
                    <a:pt x="0" y="1059203"/>
                  </a:moveTo>
                  <a:cubicBezTo>
                    <a:pt x="34834" y="1128871"/>
                    <a:pt x="55844" y="1207385"/>
                    <a:pt x="104503" y="1268208"/>
                  </a:cubicBezTo>
                  <a:cubicBezTo>
                    <a:pt x="128832" y="1298620"/>
                    <a:pt x="172058" y="1308144"/>
                    <a:pt x="209006" y="1320460"/>
                  </a:cubicBezTo>
                  <a:cubicBezTo>
                    <a:pt x="304415" y="1352262"/>
                    <a:pt x="260666" y="1339906"/>
                    <a:pt x="339634" y="1359648"/>
                  </a:cubicBezTo>
                  <a:lnTo>
                    <a:pt x="1005840" y="1346585"/>
                  </a:lnTo>
                  <a:cubicBezTo>
                    <a:pt x="1065732" y="1344484"/>
                    <a:pt x="1088240" y="1334956"/>
                    <a:pt x="1136468" y="1307397"/>
                  </a:cubicBezTo>
                  <a:cubicBezTo>
                    <a:pt x="1150099" y="1299608"/>
                    <a:pt x="1164556" y="1292372"/>
                    <a:pt x="1175657" y="1281271"/>
                  </a:cubicBezTo>
                  <a:cubicBezTo>
                    <a:pt x="1191052" y="1265876"/>
                    <a:pt x="1199451" y="1244415"/>
                    <a:pt x="1214846" y="1229020"/>
                  </a:cubicBezTo>
                  <a:cubicBezTo>
                    <a:pt x="1247199" y="1196667"/>
                    <a:pt x="1278806" y="1198599"/>
                    <a:pt x="1319348" y="1176768"/>
                  </a:cubicBezTo>
                  <a:cubicBezTo>
                    <a:pt x="1484539" y="1087819"/>
                    <a:pt x="1368452" y="1129920"/>
                    <a:pt x="1463040" y="1098391"/>
                  </a:cubicBezTo>
                  <a:cubicBezTo>
                    <a:pt x="1567545" y="1028719"/>
                    <a:pt x="1441265" y="1120165"/>
                    <a:pt x="1528354" y="1033077"/>
                  </a:cubicBezTo>
                  <a:cubicBezTo>
                    <a:pt x="1539456" y="1021976"/>
                    <a:pt x="1554480" y="1015660"/>
                    <a:pt x="1567543" y="1006951"/>
                  </a:cubicBezTo>
                  <a:cubicBezTo>
                    <a:pt x="1675892" y="867644"/>
                    <a:pt x="1643282" y="936486"/>
                    <a:pt x="1685108" y="811008"/>
                  </a:cubicBezTo>
                  <a:lnTo>
                    <a:pt x="1698171" y="771820"/>
                  </a:lnTo>
                  <a:lnTo>
                    <a:pt x="1711234" y="732631"/>
                  </a:lnTo>
                  <a:cubicBezTo>
                    <a:pt x="1681377" y="643062"/>
                    <a:pt x="1716630" y="754219"/>
                    <a:pt x="1685108" y="628128"/>
                  </a:cubicBezTo>
                  <a:cubicBezTo>
                    <a:pt x="1681769" y="614770"/>
                    <a:pt x="1675385" y="602298"/>
                    <a:pt x="1672046" y="588940"/>
                  </a:cubicBezTo>
                  <a:cubicBezTo>
                    <a:pt x="1659779" y="539869"/>
                    <a:pt x="1663836" y="526241"/>
                    <a:pt x="1645920" y="484437"/>
                  </a:cubicBezTo>
                  <a:cubicBezTo>
                    <a:pt x="1638249" y="466538"/>
                    <a:pt x="1632260" y="447145"/>
                    <a:pt x="1619794" y="432185"/>
                  </a:cubicBezTo>
                  <a:cubicBezTo>
                    <a:pt x="1591503" y="398236"/>
                    <a:pt x="1476389" y="371321"/>
                    <a:pt x="1463040" y="366871"/>
                  </a:cubicBezTo>
                  <a:cubicBezTo>
                    <a:pt x="1381774" y="374259"/>
                    <a:pt x="1307366" y="378550"/>
                    <a:pt x="1227908" y="392997"/>
                  </a:cubicBezTo>
                  <a:cubicBezTo>
                    <a:pt x="1210245" y="396209"/>
                    <a:pt x="1193074" y="401706"/>
                    <a:pt x="1175657" y="406060"/>
                  </a:cubicBezTo>
                  <a:cubicBezTo>
                    <a:pt x="1135878" y="432579"/>
                    <a:pt x="1121585" y="435826"/>
                    <a:pt x="1097280" y="484437"/>
                  </a:cubicBezTo>
                  <a:cubicBezTo>
                    <a:pt x="1089251" y="500495"/>
                    <a:pt x="1088112" y="519162"/>
                    <a:pt x="1084217" y="536688"/>
                  </a:cubicBezTo>
                  <a:cubicBezTo>
                    <a:pt x="1064540" y="625234"/>
                    <a:pt x="1069485" y="618696"/>
                    <a:pt x="1058091" y="732631"/>
                  </a:cubicBezTo>
                  <a:cubicBezTo>
                    <a:pt x="1066800" y="837134"/>
                    <a:pt x="1068849" y="942407"/>
                    <a:pt x="1084217" y="1046140"/>
                  </a:cubicBezTo>
                  <a:cubicBezTo>
                    <a:pt x="1086929" y="1064443"/>
                    <a:pt x="1138852" y="1116889"/>
                    <a:pt x="1149531" y="1124517"/>
                  </a:cubicBezTo>
                  <a:cubicBezTo>
                    <a:pt x="1229995" y="1181992"/>
                    <a:pt x="1351473" y="1258287"/>
                    <a:pt x="1449977" y="1281271"/>
                  </a:cubicBezTo>
                  <a:cubicBezTo>
                    <a:pt x="1526773" y="1299190"/>
                    <a:pt x="1606858" y="1297616"/>
                    <a:pt x="1685108" y="1307397"/>
                  </a:cubicBezTo>
                  <a:cubicBezTo>
                    <a:pt x="1711390" y="1310682"/>
                    <a:pt x="1737360" y="1316106"/>
                    <a:pt x="1763486" y="1320460"/>
                  </a:cubicBezTo>
                  <a:cubicBezTo>
                    <a:pt x="2152234" y="1293649"/>
                    <a:pt x="2043987" y="1354953"/>
                    <a:pt x="2259874" y="1229020"/>
                  </a:cubicBezTo>
                  <a:cubicBezTo>
                    <a:pt x="2273435" y="1221109"/>
                    <a:pt x="2286000" y="1211603"/>
                    <a:pt x="2299063" y="1202894"/>
                  </a:cubicBezTo>
                  <a:cubicBezTo>
                    <a:pt x="2316480" y="1176768"/>
                    <a:pt x="2352119" y="1155906"/>
                    <a:pt x="2351314" y="1124517"/>
                  </a:cubicBezTo>
                  <a:cubicBezTo>
                    <a:pt x="2346960" y="954700"/>
                    <a:pt x="2346144" y="784755"/>
                    <a:pt x="2338251" y="615065"/>
                  </a:cubicBezTo>
                  <a:cubicBezTo>
                    <a:pt x="2337417" y="597131"/>
                    <a:pt x="2337010" y="576325"/>
                    <a:pt x="2325188" y="562814"/>
                  </a:cubicBezTo>
                  <a:cubicBezTo>
                    <a:pt x="2295042" y="528362"/>
                    <a:pt x="2234935" y="506868"/>
                    <a:pt x="2194560" y="484437"/>
                  </a:cubicBezTo>
                  <a:cubicBezTo>
                    <a:pt x="2162990" y="466898"/>
                    <a:pt x="2113268" y="432313"/>
                    <a:pt x="2076994" y="419123"/>
                  </a:cubicBezTo>
                  <a:cubicBezTo>
                    <a:pt x="2069840" y="416522"/>
                    <a:pt x="1958796" y="384569"/>
                    <a:pt x="1933303" y="379934"/>
                  </a:cubicBezTo>
                  <a:cubicBezTo>
                    <a:pt x="1903010" y="374426"/>
                    <a:pt x="1872343" y="371225"/>
                    <a:pt x="1841863" y="366871"/>
                  </a:cubicBezTo>
                  <a:cubicBezTo>
                    <a:pt x="1797899" y="352216"/>
                    <a:pt x="1795618" y="353509"/>
                    <a:pt x="1750423" y="327683"/>
                  </a:cubicBezTo>
                  <a:cubicBezTo>
                    <a:pt x="1679517" y="287166"/>
                    <a:pt x="1743897" y="312445"/>
                    <a:pt x="1672046" y="288494"/>
                  </a:cubicBezTo>
                  <a:cubicBezTo>
                    <a:pt x="1625426" y="218564"/>
                    <a:pt x="1657020" y="260404"/>
                    <a:pt x="1567543" y="170928"/>
                  </a:cubicBezTo>
                  <a:cubicBezTo>
                    <a:pt x="1554480" y="157865"/>
                    <a:pt x="1544877" y="140002"/>
                    <a:pt x="1528354" y="131740"/>
                  </a:cubicBezTo>
                  <a:cubicBezTo>
                    <a:pt x="1510937" y="123031"/>
                    <a:pt x="1494183" y="112846"/>
                    <a:pt x="1476103" y="105614"/>
                  </a:cubicBezTo>
                  <a:cubicBezTo>
                    <a:pt x="1450534" y="95386"/>
                    <a:pt x="1423852" y="88197"/>
                    <a:pt x="1397726" y="79488"/>
                  </a:cubicBezTo>
                  <a:lnTo>
                    <a:pt x="1358537" y="66425"/>
                  </a:lnTo>
                  <a:lnTo>
                    <a:pt x="1319348" y="53363"/>
                  </a:lnTo>
                  <a:cubicBezTo>
                    <a:pt x="1293222" y="44655"/>
                    <a:pt x="1268233" y="31132"/>
                    <a:pt x="1240971" y="27237"/>
                  </a:cubicBezTo>
                  <a:cubicBezTo>
                    <a:pt x="1210491" y="22883"/>
                    <a:pt x="1180286" y="15639"/>
                    <a:pt x="1149531" y="14174"/>
                  </a:cubicBezTo>
                  <a:cubicBezTo>
                    <a:pt x="997241" y="6922"/>
                    <a:pt x="844759" y="4354"/>
                    <a:pt x="692331" y="1111"/>
                  </a:cubicBezTo>
                  <a:cubicBezTo>
                    <a:pt x="640091" y="0"/>
                    <a:pt x="587828" y="1111"/>
                    <a:pt x="535577" y="1111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1614645" y="3395777"/>
              <a:ext cx="9622445" cy="1332977"/>
            </a:xfrm>
            <a:custGeom>
              <a:avLst/>
              <a:gdLst>
                <a:gd name="connsiteX0" fmla="*/ 5149 w 9622445"/>
                <a:gd name="connsiteY0" fmla="*/ 1332977 h 1332977"/>
                <a:gd name="connsiteX1" fmla="*/ 357846 w 9622445"/>
                <a:gd name="connsiteY1" fmla="*/ 1280726 h 1332977"/>
                <a:gd name="connsiteX2" fmla="*/ 684418 w 9622445"/>
                <a:gd name="connsiteY2" fmla="*/ 1228474 h 1332977"/>
                <a:gd name="connsiteX3" fmla="*/ 984864 w 9622445"/>
                <a:gd name="connsiteY3" fmla="*/ 980280 h 1332977"/>
                <a:gd name="connsiteX4" fmla="*/ 1180806 w 9622445"/>
                <a:gd name="connsiteY4" fmla="*/ 849652 h 1332977"/>
                <a:gd name="connsiteX5" fmla="*/ 1219995 w 9622445"/>
                <a:gd name="connsiteY5" fmla="*/ 836589 h 1332977"/>
                <a:gd name="connsiteX6" fmla="*/ 1324498 w 9622445"/>
                <a:gd name="connsiteY6" fmla="*/ 797400 h 1332977"/>
                <a:gd name="connsiteX7" fmla="*/ 1389812 w 9622445"/>
                <a:gd name="connsiteY7" fmla="*/ 732086 h 1332977"/>
                <a:gd name="connsiteX8" fmla="*/ 1429001 w 9622445"/>
                <a:gd name="connsiteY8" fmla="*/ 705960 h 1332977"/>
                <a:gd name="connsiteX9" fmla="*/ 1455126 w 9622445"/>
                <a:gd name="connsiteY9" fmla="*/ 666772 h 1332977"/>
                <a:gd name="connsiteX10" fmla="*/ 1507378 w 9622445"/>
                <a:gd name="connsiteY10" fmla="*/ 640646 h 1332977"/>
                <a:gd name="connsiteX11" fmla="*/ 1559629 w 9622445"/>
                <a:gd name="connsiteY11" fmla="*/ 601457 h 1332977"/>
                <a:gd name="connsiteX12" fmla="*/ 1690258 w 9622445"/>
                <a:gd name="connsiteY12" fmla="*/ 523080 h 1332977"/>
                <a:gd name="connsiteX13" fmla="*/ 1742509 w 9622445"/>
                <a:gd name="connsiteY13" fmla="*/ 496954 h 1332977"/>
                <a:gd name="connsiteX14" fmla="*/ 1807824 w 9622445"/>
                <a:gd name="connsiteY14" fmla="*/ 457766 h 1332977"/>
                <a:gd name="connsiteX15" fmla="*/ 1833949 w 9622445"/>
                <a:gd name="connsiteY15" fmla="*/ 418577 h 1332977"/>
                <a:gd name="connsiteX16" fmla="*/ 1873138 w 9622445"/>
                <a:gd name="connsiteY16" fmla="*/ 405514 h 1332977"/>
                <a:gd name="connsiteX17" fmla="*/ 2029892 w 9622445"/>
                <a:gd name="connsiteY17" fmla="*/ 418577 h 1332977"/>
                <a:gd name="connsiteX18" fmla="*/ 2160521 w 9622445"/>
                <a:gd name="connsiteY18" fmla="*/ 405514 h 1332977"/>
                <a:gd name="connsiteX19" fmla="*/ 2199709 w 9622445"/>
                <a:gd name="connsiteY19" fmla="*/ 431640 h 1332977"/>
                <a:gd name="connsiteX20" fmla="*/ 2225835 w 9622445"/>
                <a:gd name="connsiteY20" fmla="*/ 810463 h 1332977"/>
                <a:gd name="connsiteX21" fmla="*/ 2251961 w 9622445"/>
                <a:gd name="connsiteY21" fmla="*/ 849652 h 1332977"/>
                <a:gd name="connsiteX22" fmla="*/ 2356464 w 9622445"/>
                <a:gd name="connsiteY22" fmla="*/ 901903 h 1332977"/>
                <a:gd name="connsiteX23" fmla="*/ 2460966 w 9622445"/>
                <a:gd name="connsiteY23" fmla="*/ 941092 h 1332977"/>
                <a:gd name="connsiteX24" fmla="*/ 2552406 w 9622445"/>
                <a:gd name="connsiteY24" fmla="*/ 967217 h 1332977"/>
                <a:gd name="connsiteX25" fmla="*/ 2813664 w 9622445"/>
                <a:gd name="connsiteY25" fmla="*/ 980280 h 1332977"/>
                <a:gd name="connsiteX26" fmla="*/ 2996544 w 9622445"/>
                <a:gd name="connsiteY26" fmla="*/ 967217 h 1332977"/>
                <a:gd name="connsiteX27" fmla="*/ 3061858 w 9622445"/>
                <a:gd name="connsiteY27" fmla="*/ 914966 h 1332977"/>
                <a:gd name="connsiteX28" fmla="*/ 3140235 w 9622445"/>
                <a:gd name="connsiteY28" fmla="*/ 862714 h 1332977"/>
                <a:gd name="connsiteX29" fmla="*/ 3244738 w 9622445"/>
                <a:gd name="connsiteY29" fmla="*/ 810463 h 1332977"/>
                <a:gd name="connsiteX30" fmla="*/ 3336178 w 9622445"/>
                <a:gd name="connsiteY30" fmla="*/ 771274 h 1332977"/>
                <a:gd name="connsiteX31" fmla="*/ 3440681 w 9622445"/>
                <a:gd name="connsiteY31" fmla="*/ 719023 h 1332977"/>
                <a:gd name="connsiteX32" fmla="*/ 3492932 w 9622445"/>
                <a:gd name="connsiteY32" fmla="*/ 692897 h 1332977"/>
                <a:gd name="connsiteX33" fmla="*/ 3558246 w 9622445"/>
                <a:gd name="connsiteY33" fmla="*/ 588394 h 1332977"/>
                <a:gd name="connsiteX34" fmla="*/ 3675812 w 9622445"/>
                <a:gd name="connsiteY34" fmla="*/ 549206 h 1332977"/>
                <a:gd name="connsiteX35" fmla="*/ 3715001 w 9622445"/>
                <a:gd name="connsiteY35" fmla="*/ 523080 h 1332977"/>
                <a:gd name="connsiteX36" fmla="*/ 4067698 w 9622445"/>
                <a:gd name="connsiteY36" fmla="*/ 444703 h 1332977"/>
                <a:gd name="connsiteX37" fmla="*/ 4590212 w 9622445"/>
                <a:gd name="connsiteY37" fmla="*/ 405514 h 1332977"/>
                <a:gd name="connsiteX38" fmla="*/ 4773092 w 9622445"/>
                <a:gd name="connsiteY38" fmla="*/ 392452 h 1332977"/>
                <a:gd name="connsiteX39" fmla="*/ 4995161 w 9622445"/>
                <a:gd name="connsiteY39" fmla="*/ 353263 h 1332977"/>
                <a:gd name="connsiteX40" fmla="*/ 5034349 w 9622445"/>
                <a:gd name="connsiteY40" fmla="*/ 327137 h 1332977"/>
                <a:gd name="connsiteX41" fmla="*/ 5112726 w 9622445"/>
                <a:gd name="connsiteY41" fmla="*/ 314074 h 1332977"/>
                <a:gd name="connsiteX42" fmla="*/ 5164978 w 9622445"/>
                <a:gd name="connsiteY42" fmla="*/ 301012 h 1332977"/>
                <a:gd name="connsiteX43" fmla="*/ 6053252 w 9622445"/>
                <a:gd name="connsiteY43" fmla="*/ 327137 h 1332977"/>
                <a:gd name="connsiteX44" fmla="*/ 6144692 w 9622445"/>
                <a:gd name="connsiteY44" fmla="*/ 353263 h 1332977"/>
                <a:gd name="connsiteX45" fmla="*/ 6236132 w 9622445"/>
                <a:gd name="connsiteY45" fmla="*/ 379389 h 1332977"/>
                <a:gd name="connsiteX46" fmla="*/ 6288384 w 9622445"/>
                <a:gd name="connsiteY46" fmla="*/ 444703 h 1332977"/>
                <a:gd name="connsiteX47" fmla="*/ 6327572 w 9622445"/>
                <a:gd name="connsiteY47" fmla="*/ 418577 h 1332977"/>
                <a:gd name="connsiteX48" fmla="*/ 6601892 w 9622445"/>
                <a:gd name="connsiteY48" fmla="*/ 287949 h 1332977"/>
                <a:gd name="connsiteX49" fmla="*/ 6771709 w 9622445"/>
                <a:gd name="connsiteY49" fmla="*/ 248760 h 1332977"/>
                <a:gd name="connsiteX50" fmla="*/ 8260875 w 9622445"/>
                <a:gd name="connsiteY50" fmla="*/ 222634 h 1332977"/>
                <a:gd name="connsiteX51" fmla="*/ 8313126 w 9622445"/>
                <a:gd name="connsiteY51" fmla="*/ 235697 h 1332977"/>
                <a:gd name="connsiteX52" fmla="*/ 8443755 w 9622445"/>
                <a:gd name="connsiteY52" fmla="*/ 274886 h 1332977"/>
                <a:gd name="connsiteX53" fmla="*/ 8509069 w 9622445"/>
                <a:gd name="connsiteY53" fmla="*/ 314074 h 1332977"/>
                <a:gd name="connsiteX54" fmla="*/ 8652761 w 9622445"/>
                <a:gd name="connsiteY54" fmla="*/ 340200 h 1332977"/>
                <a:gd name="connsiteX55" fmla="*/ 8731138 w 9622445"/>
                <a:gd name="connsiteY55" fmla="*/ 366326 h 1332977"/>
                <a:gd name="connsiteX56" fmla="*/ 8770326 w 9622445"/>
                <a:gd name="connsiteY56" fmla="*/ 392452 h 1332977"/>
                <a:gd name="connsiteX57" fmla="*/ 8953206 w 9622445"/>
                <a:gd name="connsiteY57" fmla="*/ 444703 h 1332977"/>
                <a:gd name="connsiteX58" fmla="*/ 9070772 w 9622445"/>
                <a:gd name="connsiteY58" fmla="*/ 496954 h 1332977"/>
                <a:gd name="connsiteX59" fmla="*/ 9162212 w 9622445"/>
                <a:gd name="connsiteY59" fmla="*/ 523080 h 1332977"/>
                <a:gd name="connsiteX60" fmla="*/ 9201401 w 9622445"/>
                <a:gd name="connsiteY60" fmla="*/ 549206 h 1332977"/>
                <a:gd name="connsiteX61" fmla="*/ 9253652 w 9622445"/>
                <a:gd name="connsiteY61" fmla="*/ 575332 h 1332977"/>
                <a:gd name="connsiteX62" fmla="*/ 9292841 w 9622445"/>
                <a:gd name="connsiteY62" fmla="*/ 614520 h 1332977"/>
                <a:gd name="connsiteX63" fmla="*/ 9332029 w 9622445"/>
                <a:gd name="connsiteY63" fmla="*/ 640646 h 1332977"/>
                <a:gd name="connsiteX64" fmla="*/ 9384281 w 9622445"/>
                <a:gd name="connsiteY64" fmla="*/ 679834 h 1332977"/>
                <a:gd name="connsiteX65" fmla="*/ 9397344 w 9622445"/>
                <a:gd name="connsiteY65" fmla="*/ 719023 h 1332977"/>
                <a:gd name="connsiteX66" fmla="*/ 9475721 w 9622445"/>
                <a:gd name="connsiteY66" fmla="*/ 784337 h 1332977"/>
                <a:gd name="connsiteX67" fmla="*/ 9501846 w 9622445"/>
                <a:gd name="connsiteY67" fmla="*/ 836589 h 1332977"/>
                <a:gd name="connsiteX68" fmla="*/ 9514909 w 9622445"/>
                <a:gd name="connsiteY68" fmla="*/ 875777 h 1332977"/>
                <a:gd name="connsiteX69" fmla="*/ 9567161 w 9622445"/>
                <a:gd name="connsiteY69" fmla="*/ 954154 h 1332977"/>
                <a:gd name="connsiteX70" fmla="*/ 9593286 w 9622445"/>
                <a:gd name="connsiteY70" fmla="*/ 993343 h 1332977"/>
                <a:gd name="connsiteX71" fmla="*/ 9606349 w 9622445"/>
                <a:gd name="connsiteY71" fmla="*/ 1045594 h 1332977"/>
                <a:gd name="connsiteX72" fmla="*/ 9619412 w 9622445"/>
                <a:gd name="connsiteY72" fmla="*/ 1084783 h 1332977"/>
                <a:gd name="connsiteX73" fmla="*/ 9619412 w 9622445"/>
                <a:gd name="connsiteY73" fmla="*/ 1176223 h 133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622445" h="1332977">
                  <a:moveTo>
                    <a:pt x="5149" y="1332977"/>
                  </a:moveTo>
                  <a:cubicBezTo>
                    <a:pt x="148260" y="1285273"/>
                    <a:pt x="0" y="1331847"/>
                    <a:pt x="357846" y="1280726"/>
                  </a:cubicBezTo>
                  <a:cubicBezTo>
                    <a:pt x="466980" y="1265135"/>
                    <a:pt x="575561" y="1245891"/>
                    <a:pt x="684418" y="1228474"/>
                  </a:cubicBezTo>
                  <a:cubicBezTo>
                    <a:pt x="784567" y="1145743"/>
                    <a:pt x="882828" y="1060672"/>
                    <a:pt x="984864" y="980280"/>
                  </a:cubicBezTo>
                  <a:cubicBezTo>
                    <a:pt x="1009433" y="960922"/>
                    <a:pt x="1130514" y="874798"/>
                    <a:pt x="1180806" y="849652"/>
                  </a:cubicBezTo>
                  <a:cubicBezTo>
                    <a:pt x="1193122" y="843494"/>
                    <a:pt x="1207339" y="842013"/>
                    <a:pt x="1219995" y="836589"/>
                  </a:cubicBezTo>
                  <a:cubicBezTo>
                    <a:pt x="1315629" y="795603"/>
                    <a:pt x="1228162" y="821484"/>
                    <a:pt x="1324498" y="797400"/>
                  </a:cubicBezTo>
                  <a:cubicBezTo>
                    <a:pt x="1346269" y="775629"/>
                    <a:pt x="1366641" y="752361"/>
                    <a:pt x="1389812" y="732086"/>
                  </a:cubicBezTo>
                  <a:cubicBezTo>
                    <a:pt x="1401627" y="721748"/>
                    <a:pt x="1417900" y="717061"/>
                    <a:pt x="1429001" y="705960"/>
                  </a:cubicBezTo>
                  <a:cubicBezTo>
                    <a:pt x="1440102" y="694859"/>
                    <a:pt x="1443065" y="676822"/>
                    <a:pt x="1455126" y="666772"/>
                  </a:cubicBezTo>
                  <a:cubicBezTo>
                    <a:pt x="1470086" y="654306"/>
                    <a:pt x="1490865" y="650967"/>
                    <a:pt x="1507378" y="640646"/>
                  </a:cubicBezTo>
                  <a:cubicBezTo>
                    <a:pt x="1525840" y="629107"/>
                    <a:pt x="1541315" y="613230"/>
                    <a:pt x="1559629" y="601457"/>
                  </a:cubicBezTo>
                  <a:cubicBezTo>
                    <a:pt x="1602343" y="573998"/>
                    <a:pt x="1646169" y="548274"/>
                    <a:pt x="1690258" y="523080"/>
                  </a:cubicBezTo>
                  <a:cubicBezTo>
                    <a:pt x="1707165" y="513419"/>
                    <a:pt x="1725487" y="506411"/>
                    <a:pt x="1742509" y="496954"/>
                  </a:cubicBezTo>
                  <a:cubicBezTo>
                    <a:pt x="1764704" y="484624"/>
                    <a:pt x="1786052" y="470829"/>
                    <a:pt x="1807824" y="457766"/>
                  </a:cubicBezTo>
                  <a:cubicBezTo>
                    <a:pt x="1816532" y="444703"/>
                    <a:pt x="1821690" y="428385"/>
                    <a:pt x="1833949" y="418577"/>
                  </a:cubicBezTo>
                  <a:cubicBezTo>
                    <a:pt x="1844701" y="409975"/>
                    <a:pt x="1859368" y="405514"/>
                    <a:pt x="1873138" y="405514"/>
                  </a:cubicBezTo>
                  <a:cubicBezTo>
                    <a:pt x="1925570" y="405514"/>
                    <a:pt x="1977641" y="414223"/>
                    <a:pt x="2029892" y="418577"/>
                  </a:cubicBezTo>
                  <a:cubicBezTo>
                    <a:pt x="2073435" y="414223"/>
                    <a:pt x="2116890" y="402158"/>
                    <a:pt x="2160521" y="405514"/>
                  </a:cubicBezTo>
                  <a:cubicBezTo>
                    <a:pt x="2176174" y="406718"/>
                    <a:pt x="2197209" y="416141"/>
                    <a:pt x="2199709" y="431640"/>
                  </a:cubicBezTo>
                  <a:cubicBezTo>
                    <a:pt x="2219864" y="556599"/>
                    <a:pt x="2210135" y="684866"/>
                    <a:pt x="2225835" y="810463"/>
                  </a:cubicBezTo>
                  <a:cubicBezTo>
                    <a:pt x="2227782" y="826042"/>
                    <a:pt x="2240860" y="838551"/>
                    <a:pt x="2251961" y="849652"/>
                  </a:cubicBezTo>
                  <a:cubicBezTo>
                    <a:pt x="2304716" y="902407"/>
                    <a:pt x="2294519" y="881254"/>
                    <a:pt x="2356464" y="901903"/>
                  </a:cubicBezTo>
                  <a:cubicBezTo>
                    <a:pt x="2486104" y="945117"/>
                    <a:pt x="2369267" y="913583"/>
                    <a:pt x="2460966" y="941092"/>
                  </a:cubicBezTo>
                  <a:cubicBezTo>
                    <a:pt x="2491329" y="950201"/>
                    <a:pt x="2520900" y="963716"/>
                    <a:pt x="2552406" y="967217"/>
                  </a:cubicBezTo>
                  <a:cubicBezTo>
                    <a:pt x="2639068" y="976846"/>
                    <a:pt x="2726578" y="975926"/>
                    <a:pt x="2813664" y="980280"/>
                  </a:cubicBezTo>
                  <a:cubicBezTo>
                    <a:pt x="2874624" y="975926"/>
                    <a:pt x="2937441" y="982770"/>
                    <a:pt x="2996544" y="967217"/>
                  </a:cubicBezTo>
                  <a:cubicBezTo>
                    <a:pt x="3023507" y="960122"/>
                    <a:pt x="3039310" y="931365"/>
                    <a:pt x="3061858" y="914966"/>
                  </a:cubicBezTo>
                  <a:cubicBezTo>
                    <a:pt x="3087252" y="896498"/>
                    <a:pt x="3112151" y="876756"/>
                    <a:pt x="3140235" y="862714"/>
                  </a:cubicBezTo>
                  <a:cubicBezTo>
                    <a:pt x="3175069" y="845297"/>
                    <a:pt x="3209446" y="826933"/>
                    <a:pt x="3244738" y="810463"/>
                  </a:cubicBezTo>
                  <a:cubicBezTo>
                    <a:pt x="3274788" y="796440"/>
                    <a:pt x="3307066" y="787153"/>
                    <a:pt x="3336178" y="771274"/>
                  </a:cubicBezTo>
                  <a:cubicBezTo>
                    <a:pt x="3448908" y="709785"/>
                    <a:pt x="3329279" y="746874"/>
                    <a:pt x="3440681" y="719023"/>
                  </a:cubicBezTo>
                  <a:cubicBezTo>
                    <a:pt x="3458098" y="710314"/>
                    <a:pt x="3477973" y="705363"/>
                    <a:pt x="3492932" y="692897"/>
                  </a:cubicBezTo>
                  <a:cubicBezTo>
                    <a:pt x="3547996" y="647010"/>
                    <a:pt x="3486958" y="643840"/>
                    <a:pt x="3558246" y="588394"/>
                  </a:cubicBezTo>
                  <a:cubicBezTo>
                    <a:pt x="3675796" y="496967"/>
                    <a:pt x="3597444" y="601451"/>
                    <a:pt x="3675812" y="549206"/>
                  </a:cubicBezTo>
                  <a:cubicBezTo>
                    <a:pt x="3688875" y="540497"/>
                    <a:pt x="3701218" y="530598"/>
                    <a:pt x="3715001" y="523080"/>
                  </a:cubicBezTo>
                  <a:cubicBezTo>
                    <a:pt x="3875435" y="435571"/>
                    <a:pt x="3820235" y="470752"/>
                    <a:pt x="4067698" y="444703"/>
                  </a:cubicBezTo>
                  <a:cubicBezTo>
                    <a:pt x="4262763" y="379680"/>
                    <a:pt x="4060173" y="443371"/>
                    <a:pt x="4590212" y="405514"/>
                  </a:cubicBezTo>
                  <a:lnTo>
                    <a:pt x="4773092" y="392452"/>
                  </a:lnTo>
                  <a:cubicBezTo>
                    <a:pt x="4897096" y="351117"/>
                    <a:pt x="4824043" y="368819"/>
                    <a:pt x="4995161" y="353263"/>
                  </a:cubicBezTo>
                  <a:cubicBezTo>
                    <a:pt x="5008224" y="344554"/>
                    <a:pt x="5019455" y="332102"/>
                    <a:pt x="5034349" y="327137"/>
                  </a:cubicBezTo>
                  <a:cubicBezTo>
                    <a:pt x="5059476" y="318761"/>
                    <a:pt x="5086754" y="319268"/>
                    <a:pt x="5112726" y="314074"/>
                  </a:cubicBezTo>
                  <a:cubicBezTo>
                    <a:pt x="5130331" y="310553"/>
                    <a:pt x="5147561" y="305366"/>
                    <a:pt x="5164978" y="301012"/>
                  </a:cubicBezTo>
                  <a:cubicBezTo>
                    <a:pt x="5461069" y="309720"/>
                    <a:pt x="5757453" y="311361"/>
                    <a:pt x="6053252" y="327137"/>
                  </a:cubicBezTo>
                  <a:cubicBezTo>
                    <a:pt x="6084907" y="328825"/>
                    <a:pt x="6114329" y="344154"/>
                    <a:pt x="6144692" y="353263"/>
                  </a:cubicBezTo>
                  <a:cubicBezTo>
                    <a:pt x="6238393" y="381373"/>
                    <a:pt x="6121656" y="350769"/>
                    <a:pt x="6236132" y="379389"/>
                  </a:cubicBezTo>
                  <a:cubicBezTo>
                    <a:pt x="6253549" y="401160"/>
                    <a:pt x="6262757" y="433720"/>
                    <a:pt x="6288384" y="444703"/>
                  </a:cubicBezTo>
                  <a:cubicBezTo>
                    <a:pt x="6302814" y="450887"/>
                    <a:pt x="6313530" y="425598"/>
                    <a:pt x="6327572" y="418577"/>
                  </a:cubicBezTo>
                  <a:cubicBezTo>
                    <a:pt x="6418158" y="373284"/>
                    <a:pt x="6507293" y="324119"/>
                    <a:pt x="6601892" y="287949"/>
                  </a:cubicBezTo>
                  <a:cubicBezTo>
                    <a:pt x="6656154" y="267202"/>
                    <a:pt x="6715103" y="261823"/>
                    <a:pt x="6771709" y="248760"/>
                  </a:cubicBezTo>
                  <a:cubicBezTo>
                    <a:pt x="7269236" y="0"/>
                    <a:pt x="6844787" y="197347"/>
                    <a:pt x="8260875" y="222634"/>
                  </a:cubicBezTo>
                  <a:cubicBezTo>
                    <a:pt x="8278825" y="222955"/>
                    <a:pt x="8295864" y="230765"/>
                    <a:pt x="8313126" y="235697"/>
                  </a:cubicBezTo>
                  <a:cubicBezTo>
                    <a:pt x="8356837" y="248186"/>
                    <a:pt x="8401546" y="258003"/>
                    <a:pt x="8443755" y="274886"/>
                  </a:cubicBezTo>
                  <a:cubicBezTo>
                    <a:pt x="8467329" y="284315"/>
                    <a:pt x="8484835" y="306501"/>
                    <a:pt x="8509069" y="314074"/>
                  </a:cubicBezTo>
                  <a:cubicBezTo>
                    <a:pt x="8555536" y="328595"/>
                    <a:pt x="8605373" y="329050"/>
                    <a:pt x="8652761" y="340200"/>
                  </a:cubicBezTo>
                  <a:cubicBezTo>
                    <a:pt x="8679568" y="346508"/>
                    <a:pt x="8731138" y="366326"/>
                    <a:pt x="8731138" y="366326"/>
                  </a:cubicBezTo>
                  <a:cubicBezTo>
                    <a:pt x="8744201" y="375035"/>
                    <a:pt x="8755980" y="386076"/>
                    <a:pt x="8770326" y="392452"/>
                  </a:cubicBezTo>
                  <a:cubicBezTo>
                    <a:pt x="8818507" y="413866"/>
                    <a:pt x="8905771" y="432844"/>
                    <a:pt x="8953206" y="444703"/>
                  </a:cubicBezTo>
                  <a:cubicBezTo>
                    <a:pt x="9004675" y="479016"/>
                    <a:pt x="8996153" y="478299"/>
                    <a:pt x="9070772" y="496954"/>
                  </a:cubicBezTo>
                  <a:cubicBezTo>
                    <a:pt x="9087515" y="501140"/>
                    <a:pt x="9143471" y="513709"/>
                    <a:pt x="9162212" y="523080"/>
                  </a:cubicBezTo>
                  <a:cubicBezTo>
                    <a:pt x="9176254" y="530101"/>
                    <a:pt x="9187770" y="541417"/>
                    <a:pt x="9201401" y="549206"/>
                  </a:cubicBezTo>
                  <a:cubicBezTo>
                    <a:pt x="9218308" y="558867"/>
                    <a:pt x="9237806" y="564014"/>
                    <a:pt x="9253652" y="575332"/>
                  </a:cubicBezTo>
                  <a:cubicBezTo>
                    <a:pt x="9268685" y="586070"/>
                    <a:pt x="9278649" y="602693"/>
                    <a:pt x="9292841" y="614520"/>
                  </a:cubicBezTo>
                  <a:cubicBezTo>
                    <a:pt x="9304902" y="624571"/>
                    <a:pt x="9319254" y="631521"/>
                    <a:pt x="9332029" y="640646"/>
                  </a:cubicBezTo>
                  <a:cubicBezTo>
                    <a:pt x="9349745" y="653300"/>
                    <a:pt x="9366864" y="666771"/>
                    <a:pt x="9384281" y="679834"/>
                  </a:cubicBezTo>
                  <a:cubicBezTo>
                    <a:pt x="9388635" y="692897"/>
                    <a:pt x="9389706" y="707566"/>
                    <a:pt x="9397344" y="719023"/>
                  </a:cubicBezTo>
                  <a:cubicBezTo>
                    <a:pt x="9417461" y="749200"/>
                    <a:pt x="9446802" y="765058"/>
                    <a:pt x="9475721" y="784337"/>
                  </a:cubicBezTo>
                  <a:cubicBezTo>
                    <a:pt x="9484429" y="801754"/>
                    <a:pt x="9494175" y="818690"/>
                    <a:pt x="9501846" y="836589"/>
                  </a:cubicBezTo>
                  <a:cubicBezTo>
                    <a:pt x="9507270" y="849245"/>
                    <a:pt x="9508222" y="863741"/>
                    <a:pt x="9514909" y="875777"/>
                  </a:cubicBezTo>
                  <a:cubicBezTo>
                    <a:pt x="9530158" y="903225"/>
                    <a:pt x="9549744" y="928028"/>
                    <a:pt x="9567161" y="954154"/>
                  </a:cubicBezTo>
                  <a:lnTo>
                    <a:pt x="9593286" y="993343"/>
                  </a:lnTo>
                  <a:cubicBezTo>
                    <a:pt x="9597640" y="1010760"/>
                    <a:pt x="9601417" y="1028332"/>
                    <a:pt x="9606349" y="1045594"/>
                  </a:cubicBezTo>
                  <a:cubicBezTo>
                    <a:pt x="9610132" y="1058834"/>
                    <a:pt x="9618042" y="1071082"/>
                    <a:pt x="9619412" y="1084783"/>
                  </a:cubicBezTo>
                  <a:cubicBezTo>
                    <a:pt x="9622445" y="1115112"/>
                    <a:pt x="9619412" y="1145743"/>
                    <a:pt x="9619412" y="1176223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857857" y="6768258"/>
              <a:ext cx="10206383" cy="2315482"/>
            </a:xfrm>
            <a:custGeom>
              <a:avLst/>
              <a:gdLst>
                <a:gd name="connsiteX0" fmla="*/ 82669 w 10206383"/>
                <a:gd name="connsiteY0" fmla="*/ 1474405 h 2315482"/>
                <a:gd name="connsiteX1" fmla="*/ 69606 w 10206383"/>
                <a:gd name="connsiteY1" fmla="*/ 1983856 h 2315482"/>
                <a:gd name="connsiteX2" fmla="*/ 43480 w 10206383"/>
                <a:gd name="connsiteY2" fmla="*/ 2127548 h 2315482"/>
                <a:gd name="connsiteX3" fmla="*/ 1101572 w 10206383"/>
                <a:gd name="connsiteY3" fmla="*/ 2114485 h 2315482"/>
                <a:gd name="connsiteX4" fmla="*/ 1362829 w 10206383"/>
                <a:gd name="connsiteY4" fmla="*/ 2101422 h 2315482"/>
                <a:gd name="connsiteX5" fmla="*/ 1911469 w 10206383"/>
                <a:gd name="connsiteY5" fmla="*/ 2088359 h 2315482"/>
                <a:gd name="connsiteX6" fmla="*/ 1950657 w 10206383"/>
                <a:gd name="connsiteY6" fmla="*/ 1787913 h 2315482"/>
                <a:gd name="connsiteX7" fmla="*/ 2825869 w 10206383"/>
                <a:gd name="connsiteY7" fmla="*/ 1800976 h 2315482"/>
                <a:gd name="connsiteX8" fmla="*/ 2904246 w 10206383"/>
                <a:gd name="connsiteY8" fmla="*/ 2310428 h 2315482"/>
                <a:gd name="connsiteX9" fmla="*/ 3753332 w 10206383"/>
                <a:gd name="connsiteY9" fmla="*/ 2284302 h 2315482"/>
                <a:gd name="connsiteX10" fmla="*/ 3740269 w 10206383"/>
                <a:gd name="connsiteY10" fmla="*/ 2218988 h 2315482"/>
                <a:gd name="connsiteX11" fmla="*/ 3688017 w 10206383"/>
                <a:gd name="connsiteY11" fmla="*/ 2140611 h 2315482"/>
                <a:gd name="connsiteX12" fmla="*/ 3674954 w 10206383"/>
                <a:gd name="connsiteY12" fmla="*/ 2101422 h 2315482"/>
                <a:gd name="connsiteX13" fmla="*/ 3622703 w 10206383"/>
                <a:gd name="connsiteY13" fmla="*/ 2023045 h 2315482"/>
                <a:gd name="connsiteX14" fmla="*/ 3635766 w 10206383"/>
                <a:gd name="connsiteY14" fmla="*/ 1905479 h 2315482"/>
                <a:gd name="connsiteX15" fmla="*/ 3674954 w 10206383"/>
                <a:gd name="connsiteY15" fmla="*/ 1866291 h 2315482"/>
                <a:gd name="connsiteX16" fmla="*/ 3766394 w 10206383"/>
                <a:gd name="connsiteY16" fmla="*/ 1827102 h 2315482"/>
                <a:gd name="connsiteX17" fmla="*/ 3805583 w 10206383"/>
                <a:gd name="connsiteY17" fmla="*/ 1814039 h 2315482"/>
                <a:gd name="connsiteX18" fmla="*/ 4341160 w 10206383"/>
                <a:gd name="connsiteY18" fmla="*/ 1800976 h 2315482"/>
                <a:gd name="connsiteX19" fmla="*/ 4367286 w 10206383"/>
                <a:gd name="connsiteY19" fmla="*/ 1709536 h 2315482"/>
                <a:gd name="connsiteX20" fmla="*/ 4393412 w 10206383"/>
                <a:gd name="connsiteY20" fmla="*/ 1670348 h 2315482"/>
                <a:gd name="connsiteX21" fmla="*/ 4419537 w 10206383"/>
                <a:gd name="connsiteY21" fmla="*/ 1539719 h 2315482"/>
                <a:gd name="connsiteX22" fmla="*/ 4432600 w 10206383"/>
                <a:gd name="connsiteY22" fmla="*/ 1474405 h 2315482"/>
                <a:gd name="connsiteX23" fmla="*/ 4524040 w 10206383"/>
                <a:gd name="connsiteY23" fmla="*/ 1382965 h 2315482"/>
                <a:gd name="connsiteX24" fmla="*/ 4576292 w 10206383"/>
                <a:gd name="connsiteY24" fmla="*/ 1369902 h 2315482"/>
                <a:gd name="connsiteX25" fmla="*/ 4589354 w 10206383"/>
                <a:gd name="connsiteY25" fmla="*/ 1330713 h 2315482"/>
                <a:gd name="connsiteX26" fmla="*/ 4628543 w 10206383"/>
                <a:gd name="connsiteY26" fmla="*/ 1317651 h 2315482"/>
                <a:gd name="connsiteX27" fmla="*/ 4798360 w 10206383"/>
                <a:gd name="connsiteY27" fmla="*/ 1304588 h 2315482"/>
                <a:gd name="connsiteX28" fmla="*/ 5137994 w 10206383"/>
                <a:gd name="connsiteY28" fmla="*/ 1291525 h 2315482"/>
                <a:gd name="connsiteX29" fmla="*/ 5203309 w 10206383"/>
                <a:gd name="connsiteY29" fmla="*/ 1278462 h 2315482"/>
                <a:gd name="connsiteX30" fmla="*/ 5738886 w 10206383"/>
                <a:gd name="connsiteY30" fmla="*/ 1252336 h 2315482"/>
                <a:gd name="connsiteX31" fmla="*/ 5934829 w 10206383"/>
                <a:gd name="connsiteY31" fmla="*/ 1239273 h 2315482"/>
                <a:gd name="connsiteX32" fmla="*/ 6091583 w 10206383"/>
                <a:gd name="connsiteY32" fmla="*/ 1187022 h 2315482"/>
                <a:gd name="connsiteX33" fmla="*/ 6143834 w 10206383"/>
                <a:gd name="connsiteY33" fmla="*/ 1173959 h 2315482"/>
                <a:gd name="connsiteX34" fmla="*/ 6183023 w 10206383"/>
                <a:gd name="connsiteY34" fmla="*/ 1160896 h 2315482"/>
                <a:gd name="connsiteX35" fmla="*/ 6287526 w 10206383"/>
                <a:gd name="connsiteY35" fmla="*/ 1134771 h 2315482"/>
                <a:gd name="connsiteX36" fmla="*/ 6405092 w 10206383"/>
                <a:gd name="connsiteY36" fmla="*/ 1017205 h 2315482"/>
                <a:gd name="connsiteX37" fmla="*/ 6431217 w 10206383"/>
                <a:gd name="connsiteY37" fmla="*/ 978016 h 2315482"/>
                <a:gd name="connsiteX38" fmla="*/ 6470406 w 10206383"/>
                <a:gd name="connsiteY38" fmla="*/ 938828 h 2315482"/>
                <a:gd name="connsiteX39" fmla="*/ 6496532 w 10206383"/>
                <a:gd name="connsiteY39" fmla="*/ 886576 h 2315482"/>
                <a:gd name="connsiteX40" fmla="*/ 6587972 w 10206383"/>
                <a:gd name="connsiteY40" fmla="*/ 834325 h 2315482"/>
                <a:gd name="connsiteX41" fmla="*/ 6640223 w 10206383"/>
                <a:gd name="connsiteY41" fmla="*/ 795136 h 2315482"/>
                <a:gd name="connsiteX42" fmla="*/ 6679412 w 10206383"/>
                <a:gd name="connsiteY42" fmla="*/ 782073 h 2315482"/>
                <a:gd name="connsiteX43" fmla="*/ 6731663 w 10206383"/>
                <a:gd name="connsiteY43" fmla="*/ 755948 h 2315482"/>
                <a:gd name="connsiteX44" fmla="*/ 6770852 w 10206383"/>
                <a:gd name="connsiteY44" fmla="*/ 716759 h 2315482"/>
                <a:gd name="connsiteX45" fmla="*/ 6888417 w 10206383"/>
                <a:gd name="connsiteY45" fmla="*/ 625319 h 2315482"/>
                <a:gd name="connsiteX46" fmla="*/ 7005983 w 10206383"/>
                <a:gd name="connsiteY46" fmla="*/ 507753 h 2315482"/>
                <a:gd name="connsiteX47" fmla="*/ 7071297 w 10206383"/>
                <a:gd name="connsiteY47" fmla="*/ 442439 h 2315482"/>
                <a:gd name="connsiteX48" fmla="*/ 7136612 w 10206383"/>
                <a:gd name="connsiteY48" fmla="*/ 364062 h 2315482"/>
                <a:gd name="connsiteX49" fmla="*/ 7162737 w 10206383"/>
                <a:gd name="connsiteY49" fmla="*/ 324873 h 2315482"/>
                <a:gd name="connsiteX50" fmla="*/ 7241114 w 10206383"/>
                <a:gd name="connsiteY50" fmla="*/ 272622 h 2315482"/>
                <a:gd name="connsiteX51" fmla="*/ 7280303 w 10206383"/>
                <a:gd name="connsiteY51" fmla="*/ 194245 h 2315482"/>
                <a:gd name="connsiteX52" fmla="*/ 7345617 w 10206383"/>
                <a:gd name="connsiteY52" fmla="*/ 155056 h 2315482"/>
                <a:gd name="connsiteX53" fmla="*/ 7384806 w 10206383"/>
                <a:gd name="connsiteY53" fmla="*/ 128931 h 2315482"/>
                <a:gd name="connsiteX54" fmla="*/ 7476246 w 10206383"/>
                <a:gd name="connsiteY54" fmla="*/ 89742 h 2315482"/>
                <a:gd name="connsiteX55" fmla="*/ 7502372 w 10206383"/>
                <a:gd name="connsiteY55" fmla="*/ 50553 h 2315482"/>
                <a:gd name="connsiteX56" fmla="*/ 7554623 w 10206383"/>
                <a:gd name="connsiteY56" fmla="*/ 37491 h 2315482"/>
                <a:gd name="connsiteX57" fmla="*/ 7646063 w 10206383"/>
                <a:gd name="connsiteY57" fmla="*/ 11365 h 2315482"/>
                <a:gd name="connsiteX58" fmla="*/ 8482086 w 10206383"/>
                <a:gd name="connsiteY58" fmla="*/ 24428 h 2315482"/>
                <a:gd name="connsiteX59" fmla="*/ 8534337 w 10206383"/>
                <a:gd name="connsiteY59" fmla="*/ 37491 h 2315482"/>
                <a:gd name="connsiteX60" fmla="*/ 8834783 w 10206383"/>
                <a:gd name="connsiteY60" fmla="*/ 63616 h 2315482"/>
                <a:gd name="connsiteX61" fmla="*/ 9069914 w 10206383"/>
                <a:gd name="connsiteY61" fmla="*/ 89742 h 2315482"/>
                <a:gd name="connsiteX62" fmla="*/ 9370360 w 10206383"/>
                <a:gd name="connsiteY62" fmla="*/ 102805 h 2315482"/>
                <a:gd name="connsiteX63" fmla="*/ 10206383 w 10206383"/>
                <a:gd name="connsiteY63" fmla="*/ 115868 h 23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06383" h="2315482">
                  <a:moveTo>
                    <a:pt x="82669" y="1474405"/>
                  </a:moveTo>
                  <a:cubicBezTo>
                    <a:pt x="78315" y="1644222"/>
                    <a:pt x="77686" y="1814175"/>
                    <a:pt x="69606" y="1983856"/>
                  </a:cubicBezTo>
                  <a:cubicBezTo>
                    <a:pt x="68290" y="2011492"/>
                    <a:pt x="0" y="2123743"/>
                    <a:pt x="43480" y="2127548"/>
                  </a:cubicBezTo>
                  <a:cubicBezTo>
                    <a:pt x="394862" y="2158294"/>
                    <a:pt x="748875" y="2118839"/>
                    <a:pt x="1101572" y="2114485"/>
                  </a:cubicBezTo>
                  <a:lnTo>
                    <a:pt x="1362829" y="2101422"/>
                  </a:lnTo>
                  <a:cubicBezTo>
                    <a:pt x="1545666" y="2095524"/>
                    <a:pt x="1750059" y="2174445"/>
                    <a:pt x="1911469" y="2088359"/>
                  </a:cubicBezTo>
                  <a:cubicBezTo>
                    <a:pt x="2000584" y="2040831"/>
                    <a:pt x="1937594" y="1888062"/>
                    <a:pt x="1950657" y="1787913"/>
                  </a:cubicBezTo>
                  <a:cubicBezTo>
                    <a:pt x="2242394" y="1792267"/>
                    <a:pt x="2569994" y="1660770"/>
                    <a:pt x="2825869" y="1800976"/>
                  </a:cubicBezTo>
                  <a:cubicBezTo>
                    <a:pt x="2976547" y="1883539"/>
                    <a:pt x="2775500" y="2196652"/>
                    <a:pt x="2904246" y="2310428"/>
                  </a:cubicBezTo>
                  <a:cubicBezTo>
                    <a:pt x="2909965" y="2315482"/>
                    <a:pt x="3680352" y="2286908"/>
                    <a:pt x="3753332" y="2284302"/>
                  </a:cubicBezTo>
                  <a:cubicBezTo>
                    <a:pt x="3748978" y="2262531"/>
                    <a:pt x="3749457" y="2239200"/>
                    <a:pt x="3740269" y="2218988"/>
                  </a:cubicBezTo>
                  <a:cubicBezTo>
                    <a:pt x="3727276" y="2190403"/>
                    <a:pt x="3688017" y="2140611"/>
                    <a:pt x="3688017" y="2140611"/>
                  </a:cubicBezTo>
                  <a:cubicBezTo>
                    <a:pt x="3683663" y="2127548"/>
                    <a:pt x="3681641" y="2113459"/>
                    <a:pt x="3674954" y="2101422"/>
                  </a:cubicBezTo>
                  <a:cubicBezTo>
                    <a:pt x="3659705" y="2073974"/>
                    <a:pt x="3622703" y="2023045"/>
                    <a:pt x="3622703" y="2023045"/>
                  </a:cubicBezTo>
                  <a:cubicBezTo>
                    <a:pt x="3627057" y="1983856"/>
                    <a:pt x="3623297" y="1942885"/>
                    <a:pt x="3635766" y="1905479"/>
                  </a:cubicBezTo>
                  <a:cubicBezTo>
                    <a:pt x="3641608" y="1887954"/>
                    <a:pt x="3660762" y="1878117"/>
                    <a:pt x="3674954" y="1866291"/>
                  </a:cubicBezTo>
                  <a:cubicBezTo>
                    <a:pt x="3716456" y="1831706"/>
                    <a:pt x="3713349" y="1842258"/>
                    <a:pt x="3766394" y="1827102"/>
                  </a:cubicBezTo>
                  <a:cubicBezTo>
                    <a:pt x="3779634" y="1823319"/>
                    <a:pt x="3791828" y="1814664"/>
                    <a:pt x="3805583" y="1814039"/>
                  </a:cubicBezTo>
                  <a:cubicBezTo>
                    <a:pt x="3983978" y="1805930"/>
                    <a:pt x="4162634" y="1805330"/>
                    <a:pt x="4341160" y="1800976"/>
                  </a:cubicBezTo>
                  <a:cubicBezTo>
                    <a:pt x="4345345" y="1784236"/>
                    <a:pt x="4357916" y="1728275"/>
                    <a:pt x="4367286" y="1709536"/>
                  </a:cubicBezTo>
                  <a:cubicBezTo>
                    <a:pt x="4374307" y="1695494"/>
                    <a:pt x="4384703" y="1683411"/>
                    <a:pt x="4393412" y="1670348"/>
                  </a:cubicBezTo>
                  <a:cubicBezTo>
                    <a:pt x="4419005" y="1516782"/>
                    <a:pt x="4393557" y="1656628"/>
                    <a:pt x="4419537" y="1539719"/>
                  </a:cubicBezTo>
                  <a:cubicBezTo>
                    <a:pt x="4424353" y="1518045"/>
                    <a:pt x="4424804" y="1495194"/>
                    <a:pt x="4432600" y="1474405"/>
                  </a:cubicBezTo>
                  <a:cubicBezTo>
                    <a:pt x="4446149" y="1438275"/>
                    <a:pt x="4496267" y="1398395"/>
                    <a:pt x="4524040" y="1382965"/>
                  </a:cubicBezTo>
                  <a:cubicBezTo>
                    <a:pt x="4539734" y="1374246"/>
                    <a:pt x="4558875" y="1374256"/>
                    <a:pt x="4576292" y="1369902"/>
                  </a:cubicBezTo>
                  <a:cubicBezTo>
                    <a:pt x="4580646" y="1356839"/>
                    <a:pt x="4579617" y="1340450"/>
                    <a:pt x="4589354" y="1330713"/>
                  </a:cubicBezTo>
                  <a:cubicBezTo>
                    <a:pt x="4599091" y="1320976"/>
                    <a:pt x="4614880" y="1319359"/>
                    <a:pt x="4628543" y="1317651"/>
                  </a:cubicBezTo>
                  <a:cubicBezTo>
                    <a:pt x="4684878" y="1310609"/>
                    <a:pt x="4741662" y="1307496"/>
                    <a:pt x="4798360" y="1304588"/>
                  </a:cubicBezTo>
                  <a:cubicBezTo>
                    <a:pt x="4911506" y="1298786"/>
                    <a:pt x="5024783" y="1295879"/>
                    <a:pt x="5137994" y="1291525"/>
                  </a:cubicBezTo>
                  <a:cubicBezTo>
                    <a:pt x="5159766" y="1287171"/>
                    <a:pt x="5181301" y="1281396"/>
                    <a:pt x="5203309" y="1278462"/>
                  </a:cubicBezTo>
                  <a:cubicBezTo>
                    <a:pt x="5380924" y="1254780"/>
                    <a:pt x="5559924" y="1258109"/>
                    <a:pt x="5738886" y="1252336"/>
                  </a:cubicBezTo>
                  <a:cubicBezTo>
                    <a:pt x="5804200" y="1247982"/>
                    <a:pt x="5870028" y="1248530"/>
                    <a:pt x="5934829" y="1239273"/>
                  </a:cubicBezTo>
                  <a:cubicBezTo>
                    <a:pt x="5934841" y="1239271"/>
                    <a:pt x="6091572" y="1187025"/>
                    <a:pt x="6091583" y="1187022"/>
                  </a:cubicBezTo>
                  <a:cubicBezTo>
                    <a:pt x="6109000" y="1182668"/>
                    <a:pt x="6126572" y="1178891"/>
                    <a:pt x="6143834" y="1173959"/>
                  </a:cubicBezTo>
                  <a:cubicBezTo>
                    <a:pt x="6157074" y="1170176"/>
                    <a:pt x="6169665" y="1164236"/>
                    <a:pt x="6183023" y="1160896"/>
                  </a:cubicBezTo>
                  <a:lnTo>
                    <a:pt x="6287526" y="1134771"/>
                  </a:lnTo>
                  <a:cubicBezTo>
                    <a:pt x="6335638" y="1014492"/>
                    <a:pt x="6279897" y="1114580"/>
                    <a:pt x="6405092" y="1017205"/>
                  </a:cubicBezTo>
                  <a:cubicBezTo>
                    <a:pt x="6417484" y="1007566"/>
                    <a:pt x="6421166" y="990077"/>
                    <a:pt x="6431217" y="978016"/>
                  </a:cubicBezTo>
                  <a:cubicBezTo>
                    <a:pt x="6443044" y="963824"/>
                    <a:pt x="6457343" y="951891"/>
                    <a:pt x="6470406" y="938828"/>
                  </a:cubicBezTo>
                  <a:cubicBezTo>
                    <a:pt x="6479115" y="921411"/>
                    <a:pt x="6483859" y="901361"/>
                    <a:pt x="6496532" y="886576"/>
                  </a:cubicBezTo>
                  <a:cubicBezTo>
                    <a:pt x="6528165" y="849671"/>
                    <a:pt x="6548136" y="847604"/>
                    <a:pt x="6587972" y="834325"/>
                  </a:cubicBezTo>
                  <a:cubicBezTo>
                    <a:pt x="6605389" y="821262"/>
                    <a:pt x="6621320" y="805938"/>
                    <a:pt x="6640223" y="795136"/>
                  </a:cubicBezTo>
                  <a:cubicBezTo>
                    <a:pt x="6652178" y="788304"/>
                    <a:pt x="6666756" y="787497"/>
                    <a:pt x="6679412" y="782073"/>
                  </a:cubicBezTo>
                  <a:cubicBezTo>
                    <a:pt x="6697310" y="774402"/>
                    <a:pt x="6714246" y="764656"/>
                    <a:pt x="6731663" y="755948"/>
                  </a:cubicBezTo>
                  <a:cubicBezTo>
                    <a:pt x="6744726" y="742885"/>
                    <a:pt x="6756660" y="728586"/>
                    <a:pt x="6770852" y="716759"/>
                  </a:cubicBezTo>
                  <a:cubicBezTo>
                    <a:pt x="6808991" y="684976"/>
                    <a:pt x="6853312" y="660424"/>
                    <a:pt x="6888417" y="625319"/>
                  </a:cubicBezTo>
                  <a:lnTo>
                    <a:pt x="7005983" y="507753"/>
                  </a:lnTo>
                  <a:cubicBezTo>
                    <a:pt x="7027754" y="485982"/>
                    <a:pt x="7051586" y="466092"/>
                    <a:pt x="7071297" y="442439"/>
                  </a:cubicBezTo>
                  <a:cubicBezTo>
                    <a:pt x="7093069" y="416313"/>
                    <a:pt x="7115733" y="390906"/>
                    <a:pt x="7136612" y="364062"/>
                  </a:cubicBezTo>
                  <a:cubicBezTo>
                    <a:pt x="7146251" y="351669"/>
                    <a:pt x="7150922" y="335211"/>
                    <a:pt x="7162737" y="324873"/>
                  </a:cubicBezTo>
                  <a:cubicBezTo>
                    <a:pt x="7186367" y="304196"/>
                    <a:pt x="7241114" y="272622"/>
                    <a:pt x="7241114" y="272622"/>
                  </a:cubicBezTo>
                  <a:cubicBezTo>
                    <a:pt x="7250258" y="245190"/>
                    <a:pt x="7256668" y="214504"/>
                    <a:pt x="7280303" y="194245"/>
                  </a:cubicBezTo>
                  <a:cubicBezTo>
                    <a:pt x="7299580" y="177722"/>
                    <a:pt x="7324087" y="168512"/>
                    <a:pt x="7345617" y="155056"/>
                  </a:cubicBezTo>
                  <a:cubicBezTo>
                    <a:pt x="7358930" y="146735"/>
                    <a:pt x="7371175" y="136720"/>
                    <a:pt x="7384806" y="128931"/>
                  </a:cubicBezTo>
                  <a:cubicBezTo>
                    <a:pt x="7430006" y="103102"/>
                    <a:pt x="7432278" y="104398"/>
                    <a:pt x="7476246" y="89742"/>
                  </a:cubicBezTo>
                  <a:cubicBezTo>
                    <a:pt x="7484955" y="76679"/>
                    <a:pt x="7489309" y="59262"/>
                    <a:pt x="7502372" y="50553"/>
                  </a:cubicBezTo>
                  <a:cubicBezTo>
                    <a:pt x="7517310" y="40595"/>
                    <a:pt x="7537361" y="42423"/>
                    <a:pt x="7554623" y="37491"/>
                  </a:cubicBezTo>
                  <a:cubicBezTo>
                    <a:pt x="7685844" y="0"/>
                    <a:pt x="7482668" y="52215"/>
                    <a:pt x="7646063" y="11365"/>
                  </a:cubicBezTo>
                  <a:lnTo>
                    <a:pt x="8482086" y="24428"/>
                  </a:lnTo>
                  <a:cubicBezTo>
                    <a:pt x="8500031" y="24956"/>
                    <a:pt x="8516494" y="35508"/>
                    <a:pt x="8534337" y="37491"/>
                  </a:cubicBezTo>
                  <a:cubicBezTo>
                    <a:pt x="8634249" y="48592"/>
                    <a:pt x="8734871" y="52515"/>
                    <a:pt x="8834783" y="63616"/>
                  </a:cubicBezTo>
                  <a:cubicBezTo>
                    <a:pt x="8913160" y="72325"/>
                    <a:pt x="8991265" y="83987"/>
                    <a:pt x="9069914" y="89742"/>
                  </a:cubicBezTo>
                  <a:cubicBezTo>
                    <a:pt x="9169890" y="97057"/>
                    <a:pt x="9270151" y="100202"/>
                    <a:pt x="9370360" y="102805"/>
                  </a:cubicBezTo>
                  <a:cubicBezTo>
                    <a:pt x="9904319" y="116674"/>
                    <a:pt x="9880385" y="115868"/>
                    <a:pt x="10206383" y="115868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9" name="Connecteur droit 38"/>
          <p:cNvCxnSpPr/>
          <p:nvPr/>
        </p:nvCxnSpPr>
        <p:spPr>
          <a:xfrm>
            <a:off x="-223936" y="3216424"/>
            <a:ext cx="13177464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-375864" y="6456784"/>
            <a:ext cx="13177464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27</Words>
  <Application>Microsoft Macintosh PowerPoint</Application>
  <PresentationFormat>Format A3 (297x420 mm)</PresentationFormat>
  <Paragraphs>25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OM122244</dc:creator>
  <cp:lastModifiedBy>claude aschenbrenner</cp:lastModifiedBy>
  <cp:revision>19</cp:revision>
  <dcterms:created xsi:type="dcterms:W3CDTF">2012-03-23T13:44:29Z</dcterms:created>
  <dcterms:modified xsi:type="dcterms:W3CDTF">2012-04-26T09:15:45Z</dcterms:modified>
</cp:coreProperties>
</file>